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0"/>
  </p:notesMasterIdLst>
  <p:sldIdLst>
    <p:sldId id="256" r:id="rId2"/>
    <p:sldId id="258" r:id="rId3"/>
    <p:sldId id="304" r:id="rId4"/>
    <p:sldId id="323" r:id="rId5"/>
    <p:sldId id="325" r:id="rId6"/>
    <p:sldId id="307" r:id="rId7"/>
    <p:sldId id="305" r:id="rId8"/>
    <p:sldId id="326" r:id="rId9"/>
    <p:sldId id="293" r:id="rId10"/>
    <p:sldId id="306" r:id="rId11"/>
    <p:sldId id="259" r:id="rId12"/>
    <p:sldId id="324" r:id="rId13"/>
    <p:sldId id="275" r:id="rId14"/>
    <p:sldId id="310" r:id="rId15"/>
    <p:sldId id="311" r:id="rId16"/>
    <p:sldId id="274" r:id="rId17"/>
    <p:sldId id="332" r:id="rId18"/>
    <p:sldId id="277" r:id="rId19"/>
    <p:sldId id="312" r:id="rId20"/>
    <p:sldId id="269" r:id="rId21"/>
    <p:sldId id="313" r:id="rId22"/>
    <p:sldId id="294" r:id="rId23"/>
    <p:sldId id="260" r:id="rId24"/>
    <p:sldId id="328" r:id="rId25"/>
    <p:sldId id="289" r:id="rId26"/>
    <p:sldId id="330" r:id="rId27"/>
    <p:sldId id="329" r:id="rId28"/>
    <p:sldId id="290" r:id="rId29"/>
    <p:sldId id="261" r:id="rId30"/>
    <p:sldId id="286" r:id="rId31"/>
    <p:sldId id="292" r:id="rId32"/>
    <p:sldId id="273" r:id="rId33"/>
    <p:sldId id="272" r:id="rId34"/>
    <p:sldId id="288" r:id="rId35"/>
    <p:sldId id="287" r:id="rId36"/>
    <p:sldId id="327" r:id="rId37"/>
    <p:sldId id="308" r:id="rId38"/>
    <p:sldId id="309" r:id="rId39"/>
    <p:sldId id="262" r:id="rId40"/>
    <p:sldId id="267" r:id="rId41"/>
    <p:sldId id="316" r:id="rId42"/>
    <p:sldId id="295" r:id="rId43"/>
    <p:sldId id="296" r:id="rId44"/>
    <p:sldId id="266" r:id="rId45"/>
    <p:sldId id="276" r:id="rId46"/>
    <p:sldId id="315" r:id="rId47"/>
    <p:sldId id="278" r:id="rId48"/>
    <p:sldId id="318" r:id="rId49"/>
    <p:sldId id="301" r:id="rId50"/>
    <p:sldId id="268" r:id="rId51"/>
    <p:sldId id="320" r:id="rId52"/>
    <p:sldId id="319" r:id="rId53"/>
    <p:sldId id="321" r:id="rId54"/>
    <p:sldId id="322" r:id="rId55"/>
    <p:sldId id="279" r:id="rId56"/>
    <p:sldId id="303" r:id="rId57"/>
    <p:sldId id="271" r:id="rId58"/>
    <p:sldId id="264"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633BC4-A679-4E58-980C-0BE73B067DA3}" v="4248" dt="2018-07-19T02:19:05.1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485" autoAdjust="0"/>
  </p:normalViewPr>
  <p:slideViewPr>
    <p:cSldViewPr snapToGrid="0">
      <p:cViewPr varScale="1">
        <p:scale>
          <a:sx n="87" d="100"/>
          <a:sy n="87" d="100"/>
        </p:scale>
        <p:origin x="499" y="67"/>
      </p:cViewPr>
      <p:guideLst/>
    </p:cSldViewPr>
  </p:slideViewPr>
  <p:notesTextViewPr>
    <p:cViewPr>
      <p:scale>
        <a:sx n="1" d="1"/>
        <a:sy n="1" d="1"/>
      </p:scale>
      <p:origin x="0" y="0"/>
    </p:cViewPr>
  </p:notesTextViewPr>
  <p:sorterViewPr>
    <p:cViewPr>
      <p:scale>
        <a:sx n="125" d="100"/>
        <a:sy n="12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Lomont" userId="1a7054fce7274690" providerId="LiveId" clId="{27633BC4-A679-4E58-980C-0BE73B067DA3}"/>
    <pc:docChg chg="undo redo custSel addSld delSld modSld sldOrd">
      <pc:chgData name="Chris Lomont" userId="1a7054fce7274690" providerId="LiveId" clId="{27633BC4-A679-4E58-980C-0BE73B067DA3}" dt="2018-07-19T02:19:05.153" v="4239" actId="20577"/>
      <pc:docMkLst>
        <pc:docMk/>
      </pc:docMkLst>
      <pc:sldChg chg="modSp">
        <pc:chgData name="Chris Lomont" userId="1a7054fce7274690" providerId="LiveId" clId="{27633BC4-A679-4E58-980C-0BE73B067DA3}" dt="2018-07-19T00:13:11.552" v="109" actId="113"/>
        <pc:sldMkLst>
          <pc:docMk/>
          <pc:sldMk cId="3523117983" sldId="258"/>
        </pc:sldMkLst>
        <pc:spChg chg="mod">
          <ac:chgData name="Chris Lomont" userId="1a7054fce7274690" providerId="LiveId" clId="{27633BC4-A679-4E58-980C-0BE73B067DA3}" dt="2018-07-19T00:13:11.552" v="109" actId="113"/>
          <ac:spMkLst>
            <pc:docMk/>
            <pc:sldMk cId="3523117983" sldId="258"/>
            <ac:spMk id="3" creationId="{DC9F3BC8-7D0E-45E3-993B-AB8A8DA0D7BA}"/>
          </ac:spMkLst>
        </pc:spChg>
      </pc:sldChg>
      <pc:sldChg chg="modSp">
        <pc:chgData name="Chris Lomont" userId="1a7054fce7274690" providerId="LiveId" clId="{27633BC4-A679-4E58-980C-0BE73B067DA3}" dt="2018-07-19T00:14:31.249" v="126" actId="108"/>
        <pc:sldMkLst>
          <pc:docMk/>
          <pc:sldMk cId="3052661228" sldId="259"/>
        </pc:sldMkLst>
        <pc:spChg chg="mod">
          <ac:chgData name="Chris Lomont" userId="1a7054fce7274690" providerId="LiveId" clId="{27633BC4-A679-4E58-980C-0BE73B067DA3}" dt="2018-07-19T00:14:31.249" v="126" actId="108"/>
          <ac:spMkLst>
            <pc:docMk/>
            <pc:sldMk cId="3052661228" sldId="259"/>
            <ac:spMk id="3" creationId="{DC9F3BC8-7D0E-45E3-993B-AB8A8DA0D7BA}"/>
          </ac:spMkLst>
        </pc:spChg>
      </pc:sldChg>
      <pc:sldChg chg="modSp">
        <pc:chgData name="Chris Lomont" userId="1a7054fce7274690" providerId="LiveId" clId="{27633BC4-A679-4E58-980C-0BE73B067DA3}" dt="2018-07-19T00:50:16.767" v="1606" actId="20577"/>
        <pc:sldMkLst>
          <pc:docMk/>
          <pc:sldMk cId="3458295865" sldId="260"/>
        </pc:sldMkLst>
        <pc:spChg chg="mod">
          <ac:chgData name="Chris Lomont" userId="1a7054fce7274690" providerId="LiveId" clId="{27633BC4-A679-4E58-980C-0BE73B067DA3}" dt="2018-07-19T00:50:16.767" v="1606" actId="20577"/>
          <ac:spMkLst>
            <pc:docMk/>
            <pc:sldMk cId="3458295865" sldId="260"/>
            <ac:spMk id="2" creationId="{5444D4A7-B6FA-4BB0-9438-CEB00CFCD0AE}"/>
          </ac:spMkLst>
        </pc:spChg>
        <pc:spChg chg="mod">
          <ac:chgData name="Chris Lomont" userId="1a7054fce7274690" providerId="LiveId" clId="{27633BC4-A679-4E58-980C-0BE73B067DA3}" dt="2018-07-19T00:16:29.481" v="169" actId="27636"/>
          <ac:spMkLst>
            <pc:docMk/>
            <pc:sldMk cId="3458295865" sldId="260"/>
            <ac:spMk id="3" creationId="{DC9F3BC8-7D0E-45E3-993B-AB8A8DA0D7BA}"/>
          </ac:spMkLst>
        </pc:spChg>
      </pc:sldChg>
      <pc:sldChg chg="addSp modSp">
        <pc:chgData name="Chris Lomont" userId="1a7054fce7274690" providerId="LiveId" clId="{27633BC4-A679-4E58-980C-0BE73B067DA3}" dt="2018-07-19T02:16:33.087" v="3966" actId="6549"/>
        <pc:sldMkLst>
          <pc:docMk/>
          <pc:sldMk cId="4036270669" sldId="261"/>
        </pc:sldMkLst>
        <pc:spChg chg="mod">
          <ac:chgData name="Chris Lomont" userId="1a7054fce7274690" providerId="LiveId" clId="{27633BC4-A679-4E58-980C-0BE73B067DA3}" dt="2018-07-19T02:16:33.087" v="3966" actId="6549"/>
          <ac:spMkLst>
            <pc:docMk/>
            <pc:sldMk cId="4036270669" sldId="261"/>
            <ac:spMk id="3" creationId="{DC9F3BC8-7D0E-45E3-993B-AB8A8DA0D7BA}"/>
          </ac:spMkLst>
        </pc:spChg>
        <pc:picChg chg="add mod">
          <ac:chgData name="Chris Lomont" userId="1a7054fce7274690" providerId="LiveId" clId="{27633BC4-A679-4E58-980C-0BE73B067DA3}" dt="2018-07-19T01:36:36.196" v="2027" actId="1076"/>
          <ac:picMkLst>
            <pc:docMk/>
            <pc:sldMk cId="4036270669" sldId="261"/>
            <ac:picMk id="5" creationId="{CFACED22-82CA-46EE-A210-4F0BAD8DA11F}"/>
          </ac:picMkLst>
        </pc:picChg>
        <pc:picChg chg="add mod">
          <ac:chgData name="Chris Lomont" userId="1a7054fce7274690" providerId="LiveId" clId="{27633BC4-A679-4E58-980C-0BE73B067DA3}" dt="2018-07-19T01:36:40.299" v="2029" actId="1076"/>
          <ac:picMkLst>
            <pc:docMk/>
            <pc:sldMk cId="4036270669" sldId="261"/>
            <ac:picMk id="7" creationId="{E38B604C-CA55-46AB-AB60-305722483743}"/>
          </ac:picMkLst>
        </pc:picChg>
        <pc:picChg chg="add mod">
          <ac:chgData name="Chris Lomont" userId="1a7054fce7274690" providerId="LiveId" clId="{27633BC4-A679-4E58-980C-0BE73B067DA3}" dt="2018-07-19T01:36:41.892" v="2030" actId="1076"/>
          <ac:picMkLst>
            <pc:docMk/>
            <pc:sldMk cId="4036270669" sldId="261"/>
            <ac:picMk id="9" creationId="{5BA21062-9462-418C-BCC7-CDB0AE6EF1BE}"/>
          </ac:picMkLst>
        </pc:picChg>
      </pc:sldChg>
      <pc:sldChg chg="modSp">
        <pc:chgData name="Chris Lomont" userId="1a7054fce7274690" providerId="LiveId" clId="{27633BC4-A679-4E58-980C-0BE73B067DA3}" dt="2018-07-19T00:19:07.436" v="216" actId="108"/>
        <pc:sldMkLst>
          <pc:docMk/>
          <pc:sldMk cId="3276674557" sldId="262"/>
        </pc:sldMkLst>
        <pc:spChg chg="mod">
          <ac:chgData name="Chris Lomont" userId="1a7054fce7274690" providerId="LiveId" clId="{27633BC4-A679-4E58-980C-0BE73B067DA3}" dt="2018-07-19T00:19:07.436" v="216" actId="108"/>
          <ac:spMkLst>
            <pc:docMk/>
            <pc:sldMk cId="3276674557" sldId="262"/>
            <ac:spMk id="3" creationId="{DC9F3BC8-7D0E-45E3-993B-AB8A8DA0D7BA}"/>
          </ac:spMkLst>
        </pc:spChg>
      </pc:sldChg>
      <pc:sldChg chg="modSp">
        <pc:chgData name="Chris Lomont" userId="1a7054fce7274690" providerId="LiveId" clId="{27633BC4-A679-4E58-980C-0BE73B067DA3}" dt="2018-07-19T02:18:54.186" v="4235" actId="20577"/>
        <pc:sldMkLst>
          <pc:docMk/>
          <pc:sldMk cId="825307569" sldId="266"/>
        </pc:sldMkLst>
        <pc:spChg chg="mod">
          <ac:chgData name="Chris Lomont" userId="1a7054fce7274690" providerId="LiveId" clId="{27633BC4-A679-4E58-980C-0BE73B067DA3}" dt="2018-07-19T02:18:54.186" v="4235" actId="20577"/>
          <ac:spMkLst>
            <pc:docMk/>
            <pc:sldMk cId="825307569" sldId="266"/>
            <ac:spMk id="3" creationId="{DC9F3BC8-7D0E-45E3-993B-AB8A8DA0D7BA}"/>
          </ac:spMkLst>
        </pc:spChg>
      </pc:sldChg>
      <pc:sldChg chg="addSp modSp">
        <pc:chgData name="Chris Lomont" userId="1a7054fce7274690" providerId="LiveId" clId="{27633BC4-A679-4E58-980C-0BE73B067DA3}" dt="2018-07-19T02:15:17.460" v="3961" actId="27636"/>
        <pc:sldMkLst>
          <pc:docMk/>
          <pc:sldMk cId="1571245909" sldId="268"/>
        </pc:sldMkLst>
        <pc:spChg chg="mod">
          <ac:chgData name="Chris Lomont" userId="1a7054fce7274690" providerId="LiveId" clId="{27633BC4-A679-4E58-980C-0BE73B067DA3}" dt="2018-07-19T02:15:17.460" v="3961" actId="27636"/>
          <ac:spMkLst>
            <pc:docMk/>
            <pc:sldMk cId="1571245909" sldId="268"/>
            <ac:spMk id="3" creationId="{DC9F3BC8-7D0E-45E3-993B-AB8A8DA0D7BA}"/>
          </ac:spMkLst>
        </pc:spChg>
        <pc:picChg chg="add mod">
          <ac:chgData name="Chris Lomont" userId="1a7054fce7274690" providerId="LiveId" clId="{27633BC4-A679-4E58-980C-0BE73B067DA3}" dt="2018-07-19T02:14:42.621" v="3953" actId="14100"/>
          <ac:picMkLst>
            <pc:docMk/>
            <pc:sldMk cId="1571245909" sldId="268"/>
            <ac:picMk id="5" creationId="{C274D41E-8C79-4986-846F-ACF8E22B1607}"/>
          </ac:picMkLst>
        </pc:picChg>
      </pc:sldChg>
      <pc:sldChg chg="modSp ord">
        <pc:chgData name="Chris Lomont" userId="1a7054fce7274690" providerId="LiveId" clId="{27633BC4-A679-4E58-980C-0BE73B067DA3}" dt="2018-07-19T01:31:43.313" v="2011" actId="6549"/>
        <pc:sldMkLst>
          <pc:docMk/>
          <pc:sldMk cId="3923073216" sldId="269"/>
        </pc:sldMkLst>
        <pc:spChg chg="mod">
          <ac:chgData name="Chris Lomont" userId="1a7054fce7274690" providerId="LiveId" clId="{27633BC4-A679-4E58-980C-0BE73B067DA3}" dt="2018-07-19T01:31:43.313" v="2011" actId="6549"/>
          <ac:spMkLst>
            <pc:docMk/>
            <pc:sldMk cId="3923073216" sldId="269"/>
            <ac:spMk id="3" creationId="{DC9F3BC8-7D0E-45E3-993B-AB8A8DA0D7BA}"/>
          </ac:spMkLst>
        </pc:spChg>
      </pc:sldChg>
      <pc:sldChg chg="modSp">
        <pc:chgData name="Chris Lomont" userId="1a7054fce7274690" providerId="LiveId" clId="{27633BC4-A679-4E58-980C-0BE73B067DA3}" dt="2018-07-19T01:58:20.923" v="3199" actId="6549"/>
        <pc:sldMkLst>
          <pc:docMk/>
          <pc:sldMk cId="1395993391" sldId="272"/>
        </pc:sldMkLst>
        <pc:spChg chg="mod">
          <ac:chgData name="Chris Lomont" userId="1a7054fce7274690" providerId="LiveId" clId="{27633BC4-A679-4E58-980C-0BE73B067DA3}" dt="2018-07-19T01:58:20.923" v="3199" actId="6549"/>
          <ac:spMkLst>
            <pc:docMk/>
            <pc:sldMk cId="1395993391" sldId="272"/>
            <ac:spMk id="3" creationId="{DC9F3BC8-7D0E-45E3-993B-AB8A8DA0D7BA}"/>
          </ac:spMkLst>
        </pc:spChg>
      </pc:sldChg>
      <pc:sldChg chg="addSp modSp">
        <pc:chgData name="Chris Lomont" userId="1a7054fce7274690" providerId="LiveId" clId="{27633BC4-A679-4E58-980C-0BE73B067DA3}" dt="2018-07-19T01:50:46.299" v="2756" actId="20577"/>
        <pc:sldMkLst>
          <pc:docMk/>
          <pc:sldMk cId="2679977752" sldId="273"/>
        </pc:sldMkLst>
        <pc:spChg chg="mod">
          <ac:chgData name="Chris Lomont" userId="1a7054fce7274690" providerId="LiveId" clId="{27633BC4-A679-4E58-980C-0BE73B067DA3}" dt="2018-07-19T01:50:46.299" v="2756" actId="20577"/>
          <ac:spMkLst>
            <pc:docMk/>
            <pc:sldMk cId="2679977752" sldId="273"/>
            <ac:spMk id="3" creationId="{DC9F3BC8-7D0E-45E3-993B-AB8A8DA0D7BA}"/>
          </ac:spMkLst>
        </pc:spChg>
        <pc:picChg chg="add mod">
          <ac:chgData name="Chris Lomont" userId="1a7054fce7274690" providerId="LiveId" clId="{27633BC4-A679-4E58-980C-0BE73B067DA3}" dt="2018-07-19T01:48:29.133" v="2614" actId="1076"/>
          <ac:picMkLst>
            <pc:docMk/>
            <pc:sldMk cId="2679977752" sldId="273"/>
            <ac:picMk id="5" creationId="{76E9E24B-B325-4707-9E4E-EC468B2E1730}"/>
          </ac:picMkLst>
        </pc:picChg>
        <pc:picChg chg="add mod">
          <ac:chgData name="Chris Lomont" userId="1a7054fce7274690" providerId="LiveId" clId="{27633BC4-A679-4E58-980C-0BE73B067DA3}" dt="2018-07-19T01:48:52.767" v="2620" actId="14100"/>
          <ac:picMkLst>
            <pc:docMk/>
            <pc:sldMk cId="2679977752" sldId="273"/>
            <ac:picMk id="6" creationId="{5E8A1ED4-4184-4E14-B5DB-1DE4F60B67B2}"/>
          </ac:picMkLst>
        </pc:picChg>
        <pc:picChg chg="mod">
          <ac:chgData name="Chris Lomont" userId="1a7054fce7274690" providerId="LiveId" clId="{27633BC4-A679-4E58-980C-0BE73B067DA3}" dt="2018-07-19T01:48:30.818" v="2615" actId="1076"/>
          <ac:picMkLst>
            <pc:docMk/>
            <pc:sldMk cId="2679977752" sldId="273"/>
            <ac:picMk id="7" creationId="{5B7EEAC7-7A19-45DE-A0F0-D4D38BD817F1}"/>
          </ac:picMkLst>
        </pc:picChg>
      </pc:sldChg>
      <pc:sldChg chg="addSp modSp">
        <pc:chgData name="Chris Lomont" userId="1a7054fce7274690" providerId="LiveId" clId="{27633BC4-A679-4E58-980C-0BE73B067DA3}" dt="2018-07-19T00:54:00.904" v="1648" actId="6549"/>
        <pc:sldMkLst>
          <pc:docMk/>
          <pc:sldMk cId="4232316761" sldId="274"/>
        </pc:sldMkLst>
        <pc:spChg chg="mod">
          <ac:chgData name="Chris Lomont" userId="1a7054fce7274690" providerId="LiveId" clId="{27633BC4-A679-4E58-980C-0BE73B067DA3}" dt="2018-07-19T00:54:00.904" v="1648" actId="6549"/>
          <ac:spMkLst>
            <pc:docMk/>
            <pc:sldMk cId="4232316761" sldId="274"/>
            <ac:spMk id="3" creationId="{DC9F3BC8-7D0E-45E3-993B-AB8A8DA0D7BA}"/>
          </ac:spMkLst>
        </pc:spChg>
        <pc:picChg chg="add mod">
          <ac:chgData name="Chris Lomont" userId="1a7054fce7274690" providerId="LiveId" clId="{27633BC4-A679-4E58-980C-0BE73B067DA3}" dt="2018-07-19T00:53:22.354" v="1627" actId="1076"/>
          <ac:picMkLst>
            <pc:docMk/>
            <pc:sldMk cId="4232316761" sldId="274"/>
            <ac:picMk id="5" creationId="{B5973B0B-2A90-4DDB-B951-D96405B294BD}"/>
          </ac:picMkLst>
        </pc:picChg>
      </pc:sldChg>
      <pc:sldChg chg="modSp">
        <pc:chgData name="Chris Lomont" userId="1a7054fce7274690" providerId="LiveId" clId="{27633BC4-A679-4E58-980C-0BE73B067DA3}" dt="2018-07-19T00:14:41.186" v="127" actId="108"/>
        <pc:sldMkLst>
          <pc:docMk/>
          <pc:sldMk cId="2604909796" sldId="275"/>
        </pc:sldMkLst>
        <pc:spChg chg="mod">
          <ac:chgData name="Chris Lomont" userId="1a7054fce7274690" providerId="LiveId" clId="{27633BC4-A679-4E58-980C-0BE73B067DA3}" dt="2018-07-19T00:14:41.186" v="127" actId="108"/>
          <ac:spMkLst>
            <pc:docMk/>
            <pc:sldMk cId="2604909796" sldId="275"/>
            <ac:spMk id="3" creationId="{DC9F3BC8-7D0E-45E3-993B-AB8A8DA0D7BA}"/>
          </ac:spMkLst>
        </pc:spChg>
      </pc:sldChg>
      <pc:sldChg chg="modSp">
        <pc:chgData name="Chris Lomont" userId="1a7054fce7274690" providerId="LiveId" clId="{27633BC4-A679-4E58-980C-0BE73B067DA3}" dt="2018-07-19T00:55:16.627" v="1652" actId="1076"/>
        <pc:sldMkLst>
          <pc:docMk/>
          <pc:sldMk cId="4019462686" sldId="277"/>
        </pc:sldMkLst>
        <pc:spChg chg="mod">
          <ac:chgData name="Chris Lomont" userId="1a7054fce7274690" providerId="LiveId" clId="{27633BC4-A679-4E58-980C-0BE73B067DA3}" dt="2018-07-19T00:15:42.803" v="151" actId="108"/>
          <ac:spMkLst>
            <pc:docMk/>
            <pc:sldMk cId="4019462686" sldId="277"/>
            <ac:spMk id="3" creationId="{DC9F3BC8-7D0E-45E3-993B-AB8A8DA0D7BA}"/>
          </ac:spMkLst>
        </pc:spChg>
        <pc:picChg chg="mod">
          <ac:chgData name="Chris Lomont" userId="1a7054fce7274690" providerId="LiveId" clId="{27633BC4-A679-4E58-980C-0BE73B067DA3}" dt="2018-07-19T00:55:16.627" v="1652" actId="1076"/>
          <ac:picMkLst>
            <pc:docMk/>
            <pc:sldMk cId="4019462686" sldId="277"/>
            <ac:picMk id="6" creationId="{29562DC1-B77B-4CE2-BE4E-3CAB6D56DDF2}"/>
          </ac:picMkLst>
        </pc:picChg>
      </pc:sldChg>
      <pc:sldChg chg="modSp">
        <pc:chgData name="Chris Lomont" userId="1a7054fce7274690" providerId="LiveId" clId="{27633BC4-A679-4E58-980C-0BE73B067DA3}" dt="2018-07-19T02:11:20.986" v="3883" actId="6549"/>
        <pc:sldMkLst>
          <pc:docMk/>
          <pc:sldMk cId="2886751965" sldId="278"/>
        </pc:sldMkLst>
        <pc:spChg chg="mod">
          <ac:chgData name="Chris Lomont" userId="1a7054fce7274690" providerId="LiveId" clId="{27633BC4-A679-4E58-980C-0BE73B067DA3}" dt="2018-07-19T02:11:20.986" v="3883" actId="6549"/>
          <ac:spMkLst>
            <pc:docMk/>
            <pc:sldMk cId="2886751965" sldId="278"/>
            <ac:spMk id="3" creationId="{DC9F3BC8-7D0E-45E3-993B-AB8A8DA0D7BA}"/>
          </ac:spMkLst>
        </pc:spChg>
      </pc:sldChg>
      <pc:sldChg chg="modSp">
        <pc:chgData name="Chris Lomont" userId="1a7054fce7274690" providerId="LiveId" clId="{27633BC4-A679-4E58-980C-0BE73B067DA3}" dt="2018-07-19T00:21:58.029" v="245" actId="108"/>
        <pc:sldMkLst>
          <pc:docMk/>
          <pc:sldMk cId="1567073674" sldId="279"/>
        </pc:sldMkLst>
        <pc:spChg chg="mod">
          <ac:chgData name="Chris Lomont" userId="1a7054fce7274690" providerId="LiveId" clId="{27633BC4-A679-4E58-980C-0BE73B067DA3}" dt="2018-07-19T00:21:58.029" v="245" actId="108"/>
          <ac:spMkLst>
            <pc:docMk/>
            <pc:sldMk cId="1567073674" sldId="279"/>
            <ac:spMk id="3" creationId="{DC9F3BC8-7D0E-45E3-993B-AB8A8DA0D7BA}"/>
          </ac:spMkLst>
        </pc:spChg>
      </pc:sldChg>
      <pc:sldChg chg="del">
        <pc:chgData name="Chris Lomont" userId="1a7054fce7274690" providerId="LiveId" clId="{27633BC4-A679-4E58-980C-0BE73B067DA3}" dt="2018-07-19T02:13:51.959" v="3949" actId="2696"/>
        <pc:sldMkLst>
          <pc:docMk/>
          <pc:sldMk cId="755250799" sldId="281"/>
        </pc:sldMkLst>
      </pc:sldChg>
      <pc:sldChg chg="modSp">
        <pc:chgData name="Chris Lomont" userId="1a7054fce7274690" providerId="LiveId" clId="{27633BC4-A679-4E58-980C-0BE73B067DA3}" dt="2018-07-19T02:14:58.871" v="3954" actId="20577"/>
        <pc:sldMkLst>
          <pc:docMk/>
          <pc:sldMk cId="230055448" sldId="282"/>
        </pc:sldMkLst>
        <pc:spChg chg="mod">
          <ac:chgData name="Chris Lomont" userId="1a7054fce7274690" providerId="LiveId" clId="{27633BC4-A679-4E58-980C-0BE73B067DA3}" dt="2018-07-19T02:14:58.871" v="3954" actId="20577"/>
          <ac:spMkLst>
            <pc:docMk/>
            <pc:sldMk cId="230055448" sldId="282"/>
            <ac:spMk id="3" creationId="{DC9F3BC8-7D0E-45E3-993B-AB8A8DA0D7BA}"/>
          </ac:spMkLst>
        </pc:spChg>
      </pc:sldChg>
      <pc:sldChg chg="addSp delSp modSp">
        <pc:chgData name="Chris Lomont" userId="1a7054fce7274690" providerId="LiveId" clId="{27633BC4-A679-4E58-980C-0BE73B067DA3}" dt="2018-07-19T02:16:42.794" v="3967" actId="6549"/>
        <pc:sldMkLst>
          <pc:docMk/>
          <pc:sldMk cId="3677169292" sldId="286"/>
        </pc:sldMkLst>
        <pc:spChg chg="mod">
          <ac:chgData name="Chris Lomont" userId="1a7054fce7274690" providerId="LiveId" clId="{27633BC4-A679-4E58-980C-0BE73B067DA3}" dt="2018-07-19T02:16:42.794" v="3967" actId="6549"/>
          <ac:spMkLst>
            <pc:docMk/>
            <pc:sldMk cId="3677169292" sldId="286"/>
            <ac:spMk id="3" creationId="{DC9F3BC8-7D0E-45E3-993B-AB8A8DA0D7BA}"/>
          </ac:spMkLst>
        </pc:spChg>
        <pc:picChg chg="add del mod">
          <ac:chgData name="Chris Lomont" userId="1a7054fce7274690" providerId="LiveId" clId="{27633BC4-A679-4E58-980C-0BE73B067DA3}" dt="2018-07-19T01:44:30.953" v="2406" actId="6549"/>
          <ac:picMkLst>
            <pc:docMk/>
            <pc:sldMk cId="3677169292" sldId="286"/>
            <ac:picMk id="5" creationId="{E44E81FB-1632-412F-9407-D007C02798C2}"/>
          </ac:picMkLst>
        </pc:picChg>
        <pc:picChg chg="add mod">
          <ac:chgData name="Chris Lomont" userId="1a7054fce7274690" providerId="LiveId" clId="{27633BC4-A679-4E58-980C-0BE73B067DA3}" dt="2018-07-19T01:44:37.164" v="2408" actId="1076"/>
          <ac:picMkLst>
            <pc:docMk/>
            <pc:sldMk cId="3677169292" sldId="286"/>
            <ac:picMk id="7" creationId="{B04FBB2F-D7AC-45FD-AD13-83F9DDB67B83}"/>
          </ac:picMkLst>
        </pc:picChg>
        <pc:picChg chg="add mod">
          <ac:chgData name="Chris Lomont" userId="1a7054fce7274690" providerId="LiveId" clId="{27633BC4-A679-4E58-980C-0BE73B067DA3}" dt="2018-07-19T01:45:28.061" v="2412" actId="1076"/>
          <ac:picMkLst>
            <pc:docMk/>
            <pc:sldMk cId="3677169292" sldId="286"/>
            <ac:picMk id="4098" creationId="{651E5E53-559C-4F8F-8297-8F677F8D97A2}"/>
          </ac:picMkLst>
        </pc:picChg>
      </pc:sldChg>
      <pc:sldChg chg="addSp modSp">
        <pc:chgData name="Chris Lomont" userId="1a7054fce7274690" providerId="LiveId" clId="{27633BC4-A679-4E58-980C-0BE73B067DA3}" dt="2018-07-19T02:09:22.217" v="3853" actId="1076"/>
        <pc:sldMkLst>
          <pc:docMk/>
          <pc:sldMk cId="2823108955" sldId="287"/>
        </pc:sldMkLst>
        <pc:spChg chg="mod">
          <ac:chgData name="Chris Lomont" userId="1a7054fce7274690" providerId="LiveId" clId="{27633BC4-A679-4E58-980C-0BE73B067DA3}" dt="2018-07-19T02:09:17.753" v="3852" actId="20577"/>
          <ac:spMkLst>
            <pc:docMk/>
            <pc:sldMk cId="2823108955" sldId="287"/>
            <ac:spMk id="3" creationId="{DC9F3BC8-7D0E-45E3-993B-AB8A8DA0D7BA}"/>
          </ac:spMkLst>
        </pc:spChg>
        <pc:picChg chg="add mod">
          <ac:chgData name="Chris Lomont" userId="1a7054fce7274690" providerId="LiveId" clId="{27633BC4-A679-4E58-980C-0BE73B067DA3}" dt="2018-07-19T02:09:22.217" v="3853" actId="1076"/>
          <ac:picMkLst>
            <pc:docMk/>
            <pc:sldMk cId="2823108955" sldId="287"/>
            <ac:picMk id="4" creationId="{934FC4F2-3DF4-4C92-A317-5B2B27F88B7E}"/>
          </ac:picMkLst>
        </pc:picChg>
      </pc:sldChg>
      <pc:sldChg chg="addSp modSp">
        <pc:chgData name="Chris Lomont" userId="1a7054fce7274690" providerId="LiveId" clId="{27633BC4-A679-4E58-980C-0BE73B067DA3}" dt="2018-07-19T02:07:10.732" v="3649" actId="27636"/>
        <pc:sldMkLst>
          <pc:docMk/>
          <pc:sldMk cId="1683580934" sldId="288"/>
        </pc:sldMkLst>
        <pc:spChg chg="mod">
          <ac:chgData name="Chris Lomont" userId="1a7054fce7274690" providerId="LiveId" clId="{27633BC4-A679-4E58-980C-0BE73B067DA3}" dt="2018-07-19T02:07:10.732" v="3649" actId="27636"/>
          <ac:spMkLst>
            <pc:docMk/>
            <pc:sldMk cId="1683580934" sldId="288"/>
            <ac:spMk id="3" creationId="{DC9F3BC8-7D0E-45E3-993B-AB8A8DA0D7BA}"/>
          </ac:spMkLst>
        </pc:spChg>
        <pc:graphicFrameChg chg="add mod modGraphic">
          <ac:chgData name="Chris Lomont" userId="1a7054fce7274690" providerId="LiveId" clId="{27633BC4-A679-4E58-980C-0BE73B067DA3}" dt="2018-07-19T02:07:04.865" v="3645" actId="1076"/>
          <ac:graphicFrameMkLst>
            <pc:docMk/>
            <pc:sldMk cId="1683580934" sldId="288"/>
            <ac:graphicFrameMk id="4" creationId="{3C0F4D4C-5BAE-4876-A90E-05AD933810DF}"/>
          </ac:graphicFrameMkLst>
        </pc:graphicFrameChg>
      </pc:sldChg>
      <pc:sldChg chg="modSp">
        <pc:chgData name="Chris Lomont" userId="1a7054fce7274690" providerId="LiveId" clId="{27633BC4-A679-4E58-980C-0BE73B067DA3}" dt="2018-07-19T00:50:31.864" v="1608" actId="20577"/>
        <pc:sldMkLst>
          <pc:docMk/>
          <pc:sldMk cId="2031545660" sldId="289"/>
        </pc:sldMkLst>
        <pc:spChg chg="mod">
          <ac:chgData name="Chris Lomont" userId="1a7054fce7274690" providerId="LiveId" clId="{27633BC4-A679-4E58-980C-0BE73B067DA3}" dt="2018-07-19T00:50:31.864" v="1608" actId="20577"/>
          <ac:spMkLst>
            <pc:docMk/>
            <pc:sldMk cId="2031545660" sldId="289"/>
            <ac:spMk id="2" creationId="{5444D4A7-B6FA-4BB0-9438-CEB00CFCD0AE}"/>
          </ac:spMkLst>
        </pc:spChg>
        <pc:spChg chg="mod">
          <ac:chgData name="Chris Lomont" userId="1a7054fce7274690" providerId="LiveId" clId="{27633BC4-A679-4E58-980C-0BE73B067DA3}" dt="2018-07-19T00:49:59.923" v="1588" actId="27636"/>
          <ac:spMkLst>
            <pc:docMk/>
            <pc:sldMk cId="2031545660" sldId="289"/>
            <ac:spMk id="3" creationId="{DC9F3BC8-7D0E-45E3-993B-AB8A8DA0D7BA}"/>
          </ac:spMkLst>
        </pc:spChg>
      </pc:sldChg>
      <pc:sldChg chg="modSp">
        <pc:chgData name="Chris Lomont" userId="1a7054fce7274690" providerId="LiveId" clId="{27633BC4-A679-4E58-980C-0BE73B067DA3}" dt="2018-07-19T00:50:29.063" v="1607" actId="20577"/>
        <pc:sldMkLst>
          <pc:docMk/>
          <pc:sldMk cId="4116773342" sldId="290"/>
        </pc:sldMkLst>
        <pc:spChg chg="mod">
          <ac:chgData name="Chris Lomont" userId="1a7054fce7274690" providerId="LiveId" clId="{27633BC4-A679-4E58-980C-0BE73B067DA3}" dt="2018-07-19T00:50:29.063" v="1607" actId="20577"/>
          <ac:spMkLst>
            <pc:docMk/>
            <pc:sldMk cId="4116773342" sldId="290"/>
            <ac:spMk id="2" creationId="{5444D4A7-B6FA-4BB0-9438-CEB00CFCD0AE}"/>
          </ac:spMkLst>
        </pc:spChg>
        <pc:spChg chg="mod">
          <ac:chgData name="Chris Lomont" userId="1a7054fce7274690" providerId="LiveId" clId="{27633BC4-A679-4E58-980C-0BE73B067DA3}" dt="2018-07-19T00:16:41.306" v="174" actId="108"/>
          <ac:spMkLst>
            <pc:docMk/>
            <pc:sldMk cId="4116773342" sldId="290"/>
            <ac:spMk id="3" creationId="{DC9F3BC8-7D0E-45E3-993B-AB8A8DA0D7BA}"/>
          </ac:spMkLst>
        </pc:spChg>
      </pc:sldChg>
      <pc:sldChg chg="modSp">
        <pc:chgData name="Chris Lomont" userId="1a7054fce7274690" providerId="LiveId" clId="{27633BC4-A679-4E58-980C-0BE73B067DA3}" dt="2018-07-19T01:45:56.840" v="2434" actId="313"/>
        <pc:sldMkLst>
          <pc:docMk/>
          <pc:sldMk cId="4022982779" sldId="292"/>
        </pc:sldMkLst>
        <pc:spChg chg="mod">
          <ac:chgData name="Chris Lomont" userId="1a7054fce7274690" providerId="LiveId" clId="{27633BC4-A679-4E58-980C-0BE73B067DA3}" dt="2018-07-19T01:45:56.840" v="2434" actId="313"/>
          <ac:spMkLst>
            <pc:docMk/>
            <pc:sldMk cId="4022982779" sldId="292"/>
            <ac:spMk id="3" creationId="{DC9F3BC8-7D0E-45E3-993B-AB8A8DA0D7BA}"/>
          </ac:spMkLst>
        </pc:spChg>
      </pc:sldChg>
      <pc:sldChg chg="modSp modNotesTx">
        <pc:chgData name="Chris Lomont" userId="1a7054fce7274690" providerId="LiveId" clId="{27633BC4-A679-4E58-980C-0BE73B067DA3}" dt="2018-07-19T00:46:19.282" v="1554" actId="20577"/>
        <pc:sldMkLst>
          <pc:docMk/>
          <pc:sldMk cId="3834982397" sldId="293"/>
        </pc:sldMkLst>
        <pc:spChg chg="mod">
          <ac:chgData name="Chris Lomont" userId="1a7054fce7274690" providerId="LiveId" clId="{27633BC4-A679-4E58-980C-0BE73B067DA3}" dt="2018-07-19T00:46:09.261" v="1536" actId="6549"/>
          <ac:spMkLst>
            <pc:docMk/>
            <pc:sldMk cId="3834982397" sldId="293"/>
            <ac:spMk id="3" creationId="{DC9F3BC8-7D0E-45E3-993B-AB8A8DA0D7BA}"/>
          </ac:spMkLst>
        </pc:spChg>
      </pc:sldChg>
      <pc:sldChg chg="modSp">
        <pc:chgData name="Chris Lomont" userId="1a7054fce7274690" providerId="LiveId" clId="{27633BC4-A679-4E58-980C-0BE73B067DA3}" dt="2018-07-19T00:50:13.838" v="1605" actId="20577"/>
        <pc:sldMkLst>
          <pc:docMk/>
          <pc:sldMk cId="2321133394" sldId="294"/>
        </pc:sldMkLst>
        <pc:spChg chg="mod">
          <ac:chgData name="Chris Lomont" userId="1a7054fce7274690" providerId="LiveId" clId="{27633BC4-A679-4E58-980C-0BE73B067DA3}" dt="2018-07-19T00:50:13.838" v="1605" actId="20577"/>
          <ac:spMkLst>
            <pc:docMk/>
            <pc:sldMk cId="2321133394" sldId="294"/>
            <ac:spMk id="2" creationId="{5444D4A7-B6FA-4BB0-9438-CEB00CFCD0AE}"/>
          </ac:spMkLst>
        </pc:spChg>
        <pc:spChg chg="mod">
          <ac:chgData name="Chris Lomont" userId="1a7054fce7274690" providerId="LiveId" clId="{27633BC4-A679-4E58-980C-0BE73B067DA3}" dt="2018-07-19T00:16:19.428" v="160" actId="108"/>
          <ac:spMkLst>
            <pc:docMk/>
            <pc:sldMk cId="2321133394" sldId="294"/>
            <ac:spMk id="3" creationId="{DC9F3BC8-7D0E-45E3-993B-AB8A8DA0D7BA}"/>
          </ac:spMkLst>
        </pc:spChg>
      </pc:sldChg>
      <pc:sldChg chg="modSp">
        <pc:chgData name="Chris Lomont" userId="1a7054fce7274690" providerId="LiveId" clId="{27633BC4-A679-4E58-980C-0BE73B067DA3}" dt="2018-07-19T02:10:43.083" v="3881" actId="1076"/>
        <pc:sldMkLst>
          <pc:docMk/>
          <pc:sldMk cId="4242311636" sldId="295"/>
        </pc:sldMkLst>
        <pc:picChg chg="mod">
          <ac:chgData name="Chris Lomont" userId="1a7054fce7274690" providerId="LiveId" clId="{27633BC4-A679-4E58-980C-0BE73B067DA3}" dt="2018-07-19T02:10:43.083" v="3881" actId="1076"/>
          <ac:picMkLst>
            <pc:docMk/>
            <pc:sldMk cId="4242311636" sldId="295"/>
            <ac:picMk id="5" creationId="{D38D8892-5919-4860-87B3-04F88D96CCC8}"/>
          </ac:picMkLst>
        </pc:picChg>
      </pc:sldChg>
      <pc:sldChg chg="modSp">
        <pc:chgData name="Chris Lomont" userId="1a7054fce7274690" providerId="LiveId" clId="{27633BC4-A679-4E58-980C-0BE73B067DA3}" dt="2018-07-19T00:19:30.680" v="221" actId="108"/>
        <pc:sldMkLst>
          <pc:docMk/>
          <pc:sldMk cId="3110308873" sldId="296"/>
        </pc:sldMkLst>
        <pc:spChg chg="mod">
          <ac:chgData name="Chris Lomont" userId="1a7054fce7274690" providerId="LiveId" clId="{27633BC4-A679-4E58-980C-0BE73B067DA3}" dt="2018-07-19T00:19:30.680" v="221" actId="108"/>
          <ac:spMkLst>
            <pc:docMk/>
            <pc:sldMk cId="3110308873" sldId="296"/>
            <ac:spMk id="3" creationId="{DC9F3BC8-7D0E-45E3-993B-AB8A8DA0D7BA}"/>
          </ac:spMkLst>
        </pc:spChg>
      </pc:sldChg>
      <pc:sldChg chg="addSp delSp modSp del">
        <pc:chgData name="Chris Lomont" userId="1a7054fce7274690" providerId="LiveId" clId="{27633BC4-A679-4E58-980C-0BE73B067DA3}" dt="2018-07-19T02:07:15.604" v="3650" actId="2696"/>
        <pc:sldMkLst>
          <pc:docMk/>
          <pc:sldMk cId="2925722904" sldId="300"/>
        </pc:sldMkLst>
        <pc:spChg chg="add del mod">
          <ac:chgData name="Chris Lomont" userId="1a7054fce7274690" providerId="LiveId" clId="{27633BC4-A679-4E58-980C-0BE73B067DA3}" dt="2018-07-19T02:03:26.030" v="3537" actId="478"/>
          <ac:spMkLst>
            <pc:docMk/>
            <pc:sldMk cId="2925722904" sldId="300"/>
            <ac:spMk id="3" creationId="{DC9F3BC8-7D0E-45E3-993B-AB8A8DA0D7BA}"/>
          </ac:spMkLst>
        </pc:spChg>
        <pc:spChg chg="add del mod">
          <ac:chgData name="Chris Lomont" userId="1a7054fce7274690" providerId="LiveId" clId="{27633BC4-A679-4E58-980C-0BE73B067DA3}" dt="2018-07-19T02:02:41.331" v="3522" actId="478"/>
          <ac:spMkLst>
            <pc:docMk/>
            <pc:sldMk cId="2925722904" sldId="300"/>
            <ac:spMk id="4" creationId="{D61950DA-85CE-4271-ACAE-43D40AD4422E}"/>
          </ac:spMkLst>
        </pc:spChg>
        <pc:spChg chg="add mod ord">
          <ac:chgData name="Chris Lomont" userId="1a7054fce7274690" providerId="LiveId" clId="{27633BC4-A679-4E58-980C-0BE73B067DA3}" dt="2018-07-19T02:06:10.886" v="3626" actId="6549"/>
          <ac:spMkLst>
            <pc:docMk/>
            <pc:sldMk cId="2925722904" sldId="300"/>
            <ac:spMk id="6" creationId="{4F6054B1-9199-4C89-A7CC-45AAD779F959}"/>
          </ac:spMkLst>
        </pc:spChg>
        <pc:spChg chg="add del mod">
          <ac:chgData name="Chris Lomont" userId="1a7054fce7274690" providerId="LiveId" clId="{27633BC4-A679-4E58-980C-0BE73B067DA3}" dt="2018-07-19T02:03:21.956" v="3536" actId="478"/>
          <ac:spMkLst>
            <pc:docMk/>
            <pc:sldMk cId="2925722904" sldId="300"/>
            <ac:spMk id="8" creationId="{A48E21AA-11D0-4A8C-A71D-5B5957609549}"/>
          </ac:spMkLst>
        </pc:spChg>
        <pc:spChg chg="add del mod">
          <ac:chgData name="Chris Lomont" userId="1a7054fce7274690" providerId="LiveId" clId="{27633BC4-A679-4E58-980C-0BE73B067DA3}" dt="2018-07-19T02:03:34.548" v="3539" actId="478"/>
          <ac:spMkLst>
            <pc:docMk/>
            <pc:sldMk cId="2925722904" sldId="300"/>
            <ac:spMk id="10" creationId="{EC7B2FC7-9A8A-41F3-9FD8-B37D9F024E6E}"/>
          </ac:spMkLst>
        </pc:spChg>
        <pc:graphicFrameChg chg="add del mod modGraphic">
          <ac:chgData name="Chris Lomont" userId="1a7054fce7274690" providerId="LiveId" clId="{27633BC4-A679-4E58-980C-0BE73B067DA3}" dt="2018-07-19T02:06:50.279" v="3641" actId="2696"/>
          <ac:graphicFrameMkLst>
            <pc:docMk/>
            <pc:sldMk cId="2925722904" sldId="300"/>
            <ac:graphicFrameMk id="11" creationId="{EEC87F59-949B-44CF-A45D-207F34FBD50C}"/>
          </ac:graphicFrameMkLst>
        </pc:graphicFrameChg>
        <pc:picChg chg="del mod">
          <ac:chgData name="Chris Lomont" userId="1a7054fce7274690" providerId="LiveId" clId="{27633BC4-A679-4E58-980C-0BE73B067DA3}" dt="2018-07-19T02:06:22.856" v="3639" actId="2696"/>
          <ac:picMkLst>
            <pc:docMk/>
            <pc:sldMk cId="2925722904" sldId="300"/>
            <ac:picMk id="5" creationId="{B0F2D37C-48CB-41C2-8E49-C06ACF9D1B10}"/>
          </ac:picMkLst>
        </pc:picChg>
      </pc:sldChg>
      <pc:sldChg chg="modSp">
        <pc:chgData name="Chris Lomont" userId="1a7054fce7274690" providerId="LiveId" clId="{27633BC4-A679-4E58-980C-0BE73B067DA3}" dt="2018-07-19T00:38:41.906" v="1367" actId="108"/>
        <pc:sldMkLst>
          <pc:docMk/>
          <pc:sldMk cId="1645280044" sldId="304"/>
        </pc:sldMkLst>
        <pc:spChg chg="mod">
          <ac:chgData name="Chris Lomont" userId="1a7054fce7274690" providerId="LiveId" clId="{27633BC4-A679-4E58-980C-0BE73B067DA3}" dt="2018-07-19T00:38:41.906" v="1367" actId="108"/>
          <ac:spMkLst>
            <pc:docMk/>
            <pc:sldMk cId="1645280044" sldId="304"/>
            <ac:spMk id="3" creationId="{DC9F3BC8-7D0E-45E3-993B-AB8A8DA0D7BA}"/>
          </ac:spMkLst>
        </pc:spChg>
      </pc:sldChg>
      <pc:sldChg chg="delSp modSp">
        <pc:chgData name="Chris Lomont" userId="1a7054fce7274690" providerId="LiveId" clId="{27633BC4-A679-4E58-980C-0BE73B067DA3}" dt="2018-07-19T00:41:35.896" v="1412" actId="20577"/>
        <pc:sldMkLst>
          <pc:docMk/>
          <pc:sldMk cId="306493916" sldId="305"/>
        </pc:sldMkLst>
        <pc:spChg chg="mod">
          <ac:chgData name="Chris Lomont" userId="1a7054fce7274690" providerId="LiveId" clId="{27633BC4-A679-4E58-980C-0BE73B067DA3}" dt="2018-07-19T00:41:35.896" v="1412" actId="20577"/>
          <ac:spMkLst>
            <pc:docMk/>
            <pc:sldMk cId="306493916" sldId="305"/>
            <ac:spMk id="3" creationId="{DC9F3BC8-7D0E-45E3-993B-AB8A8DA0D7BA}"/>
          </ac:spMkLst>
        </pc:spChg>
        <pc:picChg chg="mod">
          <ac:chgData name="Chris Lomont" userId="1a7054fce7274690" providerId="LiveId" clId="{27633BC4-A679-4E58-980C-0BE73B067DA3}" dt="2018-07-19T00:40:56.125" v="1395" actId="1076"/>
          <ac:picMkLst>
            <pc:docMk/>
            <pc:sldMk cId="306493916" sldId="305"/>
            <ac:picMk id="5" creationId="{DDA1A158-6344-47E8-A40F-D42320A98B98}"/>
          </ac:picMkLst>
        </pc:picChg>
        <pc:picChg chg="del">
          <ac:chgData name="Chris Lomont" userId="1a7054fce7274690" providerId="LiveId" clId="{27633BC4-A679-4E58-980C-0BE73B067DA3}" dt="2018-07-19T00:40:49.288" v="1392" actId="478"/>
          <ac:picMkLst>
            <pc:docMk/>
            <pc:sldMk cId="306493916" sldId="305"/>
            <ac:picMk id="6" creationId="{396CDA75-E961-485F-9640-52EC73E51650}"/>
          </ac:picMkLst>
        </pc:picChg>
        <pc:picChg chg="del">
          <ac:chgData name="Chris Lomont" userId="1a7054fce7274690" providerId="LiveId" clId="{27633BC4-A679-4E58-980C-0BE73B067DA3}" dt="2018-07-19T00:40:46.480" v="1389" actId="478"/>
          <ac:picMkLst>
            <pc:docMk/>
            <pc:sldMk cId="306493916" sldId="305"/>
            <ac:picMk id="7" creationId="{84B6CCA3-48AA-49CD-B68B-60BE333876BD}"/>
          </ac:picMkLst>
        </pc:picChg>
        <pc:picChg chg="del mod">
          <ac:chgData name="Chris Lomont" userId="1a7054fce7274690" providerId="LiveId" clId="{27633BC4-A679-4E58-980C-0BE73B067DA3}" dt="2018-07-19T00:40:48.599" v="1391" actId="478"/>
          <ac:picMkLst>
            <pc:docMk/>
            <pc:sldMk cId="306493916" sldId="305"/>
            <ac:picMk id="8" creationId="{C8D4F396-FD72-4772-AE33-3C77BB52E05E}"/>
          </ac:picMkLst>
        </pc:picChg>
      </pc:sldChg>
      <pc:sldChg chg="modSp">
        <pc:chgData name="Chris Lomont" userId="1a7054fce7274690" providerId="LiveId" clId="{27633BC4-A679-4E58-980C-0BE73B067DA3}" dt="2018-07-19T00:14:22.292" v="124" actId="108"/>
        <pc:sldMkLst>
          <pc:docMk/>
          <pc:sldMk cId="867826687" sldId="306"/>
        </pc:sldMkLst>
        <pc:spChg chg="mod">
          <ac:chgData name="Chris Lomont" userId="1a7054fce7274690" providerId="LiveId" clId="{27633BC4-A679-4E58-980C-0BE73B067DA3}" dt="2018-07-19T00:14:22.292" v="124" actId="108"/>
          <ac:spMkLst>
            <pc:docMk/>
            <pc:sldMk cId="867826687" sldId="306"/>
            <ac:spMk id="3" creationId="{DC9F3BC8-7D0E-45E3-993B-AB8A8DA0D7BA}"/>
          </ac:spMkLst>
        </pc:spChg>
      </pc:sldChg>
      <pc:sldChg chg="addSp modSp">
        <pc:chgData name="Chris Lomont" userId="1a7054fce7274690" providerId="LiveId" clId="{27633BC4-A679-4E58-980C-0BE73B067DA3}" dt="2018-07-19T00:40:26.617" v="1386" actId="20577"/>
        <pc:sldMkLst>
          <pc:docMk/>
          <pc:sldMk cId="3052470503" sldId="307"/>
        </pc:sldMkLst>
        <pc:spChg chg="mod">
          <ac:chgData name="Chris Lomont" userId="1a7054fce7274690" providerId="LiveId" clId="{27633BC4-A679-4E58-980C-0BE73B067DA3}" dt="2018-07-19T00:40:26.617" v="1386" actId="20577"/>
          <ac:spMkLst>
            <pc:docMk/>
            <pc:sldMk cId="3052470503" sldId="307"/>
            <ac:spMk id="3" creationId="{DC9F3BC8-7D0E-45E3-993B-AB8A8DA0D7BA}"/>
          </ac:spMkLst>
        </pc:spChg>
        <pc:picChg chg="add mod">
          <ac:chgData name="Chris Lomont" userId="1a7054fce7274690" providerId="LiveId" clId="{27633BC4-A679-4E58-980C-0BE73B067DA3}" dt="2018-07-19T00:37:22.949" v="1310" actId="1076"/>
          <ac:picMkLst>
            <pc:docMk/>
            <pc:sldMk cId="3052470503" sldId="307"/>
            <ac:picMk id="6" creationId="{E4274198-D071-4CDA-B2A2-B4D00B19B6FE}"/>
          </ac:picMkLst>
        </pc:picChg>
      </pc:sldChg>
      <pc:sldChg chg="addSp modSp">
        <pc:chgData name="Chris Lomont" userId="1a7054fce7274690" providerId="LiveId" clId="{27633BC4-A679-4E58-980C-0BE73B067DA3}" dt="2018-07-19T00:48:45.410" v="1566" actId="1076"/>
        <pc:sldMkLst>
          <pc:docMk/>
          <pc:sldMk cId="2580479260" sldId="310"/>
        </pc:sldMkLst>
        <pc:spChg chg="mod">
          <ac:chgData name="Chris Lomont" userId="1a7054fce7274690" providerId="LiveId" clId="{27633BC4-A679-4E58-980C-0BE73B067DA3}" dt="2018-07-19T00:48:41.200" v="1564" actId="6549"/>
          <ac:spMkLst>
            <pc:docMk/>
            <pc:sldMk cId="2580479260" sldId="310"/>
            <ac:spMk id="3" creationId="{DC9F3BC8-7D0E-45E3-993B-AB8A8DA0D7BA}"/>
          </ac:spMkLst>
        </pc:spChg>
        <pc:picChg chg="mod">
          <ac:chgData name="Chris Lomont" userId="1a7054fce7274690" providerId="LiveId" clId="{27633BC4-A679-4E58-980C-0BE73B067DA3}" dt="2018-07-19T00:48:44.354" v="1565" actId="1076"/>
          <ac:picMkLst>
            <pc:docMk/>
            <pc:sldMk cId="2580479260" sldId="310"/>
            <ac:picMk id="4" creationId="{1BD29D44-F640-4E85-9CFA-D8D419174135}"/>
          </ac:picMkLst>
        </pc:picChg>
        <pc:picChg chg="add mod">
          <ac:chgData name="Chris Lomont" userId="1a7054fce7274690" providerId="LiveId" clId="{27633BC4-A679-4E58-980C-0BE73B067DA3}" dt="2018-07-19T00:48:45.410" v="1566" actId="1076"/>
          <ac:picMkLst>
            <pc:docMk/>
            <pc:sldMk cId="2580479260" sldId="310"/>
            <ac:picMk id="6" creationId="{A725A8BC-E260-487A-8D41-4A83624E2DBD}"/>
          </ac:picMkLst>
        </pc:picChg>
      </pc:sldChg>
      <pc:sldChg chg="modSp">
        <pc:chgData name="Chris Lomont" userId="1a7054fce7274690" providerId="LiveId" clId="{27633BC4-A679-4E58-980C-0BE73B067DA3}" dt="2018-07-19T00:48:52.386" v="1574" actId="20577"/>
        <pc:sldMkLst>
          <pc:docMk/>
          <pc:sldMk cId="248986337" sldId="311"/>
        </pc:sldMkLst>
        <pc:spChg chg="mod">
          <ac:chgData name="Chris Lomont" userId="1a7054fce7274690" providerId="LiveId" clId="{27633BC4-A679-4E58-980C-0BE73B067DA3}" dt="2018-07-19T00:48:52.386" v="1574" actId="20577"/>
          <ac:spMkLst>
            <pc:docMk/>
            <pc:sldMk cId="248986337" sldId="311"/>
            <ac:spMk id="3" creationId="{DC9F3BC8-7D0E-45E3-993B-AB8A8DA0D7BA}"/>
          </ac:spMkLst>
        </pc:spChg>
      </pc:sldChg>
      <pc:sldChg chg="addSp modSp">
        <pc:chgData name="Chris Lomont" userId="1a7054fce7274690" providerId="LiveId" clId="{27633BC4-A679-4E58-980C-0BE73B067DA3}" dt="2018-07-19T00:58:24.668" v="1812" actId="1076"/>
        <pc:sldMkLst>
          <pc:docMk/>
          <pc:sldMk cId="3333818912" sldId="312"/>
        </pc:sldMkLst>
        <pc:spChg chg="mod">
          <ac:chgData name="Chris Lomont" userId="1a7054fce7274690" providerId="LiveId" clId="{27633BC4-A679-4E58-980C-0BE73B067DA3}" dt="2018-07-19T00:58:21.688" v="1811" actId="6549"/>
          <ac:spMkLst>
            <pc:docMk/>
            <pc:sldMk cId="3333818912" sldId="312"/>
            <ac:spMk id="3" creationId="{DC9F3BC8-7D0E-45E3-993B-AB8A8DA0D7BA}"/>
          </ac:spMkLst>
        </pc:spChg>
        <pc:picChg chg="add mod">
          <ac:chgData name="Chris Lomont" userId="1a7054fce7274690" providerId="LiveId" clId="{27633BC4-A679-4E58-980C-0BE73B067DA3}" dt="2018-07-19T00:56:26.436" v="1701" actId="1076"/>
          <ac:picMkLst>
            <pc:docMk/>
            <pc:sldMk cId="3333818912" sldId="312"/>
            <ac:picMk id="5" creationId="{21B2DB6D-C55A-4606-A3F9-3A5FA2A0D231}"/>
          </ac:picMkLst>
        </pc:picChg>
        <pc:picChg chg="mod">
          <ac:chgData name="Chris Lomont" userId="1a7054fce7274690" providerId="LiveId" clId="{27633BC4-A679-4E58-980C-0BE73B067DA3}" dt="2018-07-19T00:56:29.954" v="1702" actId="1076"/>
          <ac:picMkLst>
            <pc:docMk/>
            <pc:sldMk cId="3333818912" sldId="312"/>
            <ac:picMk id="7" creationId="{3F9C8EED-D285-440A-8E4D-6EEADAB82DC4}"/>
          </ac:picMkLst>
        </pc:picChg>
        <pc:picChg chg="mod">
          <ac:chgData name="Chris Lomont" userId="1a7054fce7274690" providerId="LiveId" clId="{27633BC4-A679-4E58-980C-0BE73B067DA3}" dt="2018-07-19T00:56:23.974" v="1700" actId="1076"/>
          <ac:picMkLst>
            <pc:docMk/>
            <pc:sldMk cId="3333818912" sldId="312"/>
            <ac:picMk id="2050" creationId="{6DA4B68F-538D-4C17-B746-59D1504EE525}"/>
          </ac:picMkLst>
        </pc:picChg>
        <pc:picChg chg="mod">
          <ac:chgData name="Chris Lomont" userId="1a7054fce7274690" providerId="LiveId" clId="{27633BC4-A679-4E58-980C-0BE73B067DA3}" dt="2018-07-19T00:58:24.668" v="1812" actId="1076"/>
          <ac:picMkLst>
            <pc:docMk/>
            <pc:sldMk cId="3333818912" sldId="312"/>
            <ac:picMk id="2052" creationId="{79D3774D-3274-4AE7-A202-EFC2E284BD4E}"/>
          </ac:picMkLst>
        </pc:picChg>
      </pc:sldChg>
      <pc:sldChg chg="modSp">
        <pc:chgData name="Chris Lomont" userId="1a7054fce7274690" providerId="LiveId" clId="{27633BC4-A679-4E58-980C-0BE73B067DA3}" dt="2018-07-19T00:50:09.545" v="1604" actId="20577"/>
        <pc:sldMkLst>
          <pc:docMk/>
          <pc:sldMk cId="3358704408" sldId="313"/>
        </pc:sldMkLst>
        <pc:spChg chg="mod">
          <ac:chgData name="Chris Lomont" userId="1a7054fce7274690" providerId="LiveId" clId="{27633BC4-A679-4E58-980C-0BE73B067DA3}" dt="2018-07-19T00:50:09.545" v="1604" actId="20577"/>
          <ac:spMkLst>
            <pc:docMk/>
            <pc:sldMk cId="3358704408" sldId="313"/>
            <ac:spMk id="2" creationId="{5444D4A7-B6FA-4BB0-9438-CEB00CFCD0AE}"/>
          </ac:spMkLst>
        </pc:spChg>
        <pc:spChg chg="mod">
          <ac:chgData name="Chris Lomont" userId="1a7054fce7274690" providerId="LiveId" clId="{27633BC4-A679-4E58-980C-0BE73B067DA3}" dt="2018-07-19T00:16:05.968" v="154" actId="108"/>
          <ac:spMkLst>
            <pc:docMk/>
            <pc:sldMk cId="3358704408" sldId="313"/>
            <ac:spMk id="3" creationId="{DC9F3BC8-7D0E-45E3-993B-AB8A8DA0D7BA}"/>
          </ac:spMkLst>
        </pc:spChg>
      </pc:sldChg>
      <pc:sldChg chg="modSp">
        <pc:chgData name="Chris Lomont" userId="1a7054fce7274690" providerId="LiveId" clId="{27633BC4-A679-4E58-980C-0BE73B067DA3}" dt="2018-07-19T00:50:51.728" v="1625" actId="6549"/>
        <pc:sldMkLst>
          <pc:docMk/>
          <pc:sldMk cId="3220643399" sldId="314"/>
        </pc:sldMkLst>
        <pc:spChg chg="mod">
          <ac:chgData name="Chris Lomont" userId="1a7054fce7274690" providerId="LiveId" clId="{27633BC4-A679-4E58-980C-0BE73B067DA3}" dt="2018-07-19T00:50:46.768" v="1621" actId="6549"/>
          <ac:spMkLst>
            <pc:docMk/>
            <pc:sldMk cId="3220643399" sldId="314"/>
            <ac:spMk id="3" creationId="{DC9F3BC8-7D0E-45E3-993B-AB8A8DA0D7BA}"/>
          </ac:spMkLst>
        </pc:spChg>
        <pc:spChg chg="mod">
          <ac:chgData name="Chris Lomont" userId="1a7054fce7274690" providerId="LiveId" clId="{27633BC4-A679-4E58-980C-0BE73B067DA3}" dt="2018-07-19T00:50:51.728" v="1625" actId="6549"/>
          <ac:spMkLst>
            <pc:docMk/>
            <pc:sldMk cId="3220643399" sldId="314"/>
            <ac:spMk id="4" creationId="{4B2101FA-C5F9-4485-9B36-7C056B3179BC}"/>
          </ac:spMkLst>
        </pc:spChg>
      </pc:sldChg>
      <pc:sldChg chg="addSp delSp modSp del">
        <pc:chgData name="Chris Lomont" userId="1a7054fce7274690" providerId="LiveId" clId="{27633BC4-A679-4E58-980C-0BE73B067DA3}" dt="2018-07-19T02:10:28.443" v="3880" actId="2696"/>
        <pc:sldMkLst>
          <pc:docMk/>
          <pc:sldMk cId="784161006" sldId="317"/>
        </pc:sldMkLst>
        <pc:spChg chg="add del">
          <ac:chgData name="Chris Lomont" userId="1a7054fce7274690" providerId="LiveId" clId="{27633BC4-A679-4E58-980C-0BE73B067DA3}" dt="2018-07-19T02:09:49.592" v="3855" actId="2696"/>
          <ac:spMkLst>
            <pc:docMk/>
            <pc:sldMk cId="784161006" sldId="317"/>
            <ac:spMk id="5" creationId="{0988DB37-1FC6-4512-B736-6A09E239A729}"/>
          </ac:spMkLst>
        </pc:spChg>
        <pc:spChg chg="mod">
          <ac:chgData name="Chris Lomont" userId="1a7054fce7274690" providerId="LiveId" clId="{27633BC4-A679-4E58-980C-0BE73B067DA3}" dt="2018-07-19T00:18:34.480" v="212" actId="108"/>
          <ac:spMkLst>
            <pc:docMk/>
            <pc:sldMk cId="784161006" sldId="317"/>
            <ac:spMk id="7" creationId="{3A32040C-B3E9-4958-BBF6-14883F82C346}"/>
          </ac:spMkLst>
        </pc:spChg>
      </pc:sldChg>
      <pc:sldChg chg="addSp delSp modSp">
        <pc:chgData name="Chris Lomont" userId="1a7054fce7274690" providerId="LiveId" clId="{27633BC4-A679-4E58-980C-0BE73B067DA3}" dt="2018-07-19T02:13:33.007" v="3948" actId="27636"/>
        <pc:sldMkLst>
          <pc:docMk/>
          <pc:sldMk cId="1325716391" sldId="318"/>
        </pc:sldMkLst>
        <pc:spChg chg="mod">
          <ac:chgData name="Chris Lomont" userId="1a7054fce7274690" providerId="LiveId" clId="{27633BC4-A679-4E58-980C-0BE73B067DA3}" dt="2018-07-19T02:13:33.007" v="3948" actId="27636"/>
          <ac:spMkLst>
            <pc:docMk/>
            <pc:sldMk cId="1325716391" sldId="318"/>
            <ac:spMk id="3" creationId="{DC9F3BC8-7D0E-45E3-993B-AB8A8DA0D7BA}"/>
          </ac:spMkLst>
        </pc:spChg>
        <pc:picChg chg="add del mod">
          <ac:chgData name="Chris Lomont" userId="1a7054fce7274690" providerId="LiveId" clId="{27633BC4-A679-4E58-980C-0BE73B067DA3}" dt="2018-07-19T02:12:30.716" v="3885" actId="27636"/>
          <ac:picMkLst>
            <pc:docMk/>
            <pc:sldMk cId="1325716391" sldId="318"/>
            <ac:picMk id="5" creationId="{FEB40045-C131-4A74-87BE-AB0E59C3A809}"/>
          </ac:picMkLst>
        </pc:picChg>
        <pc:picChg chg="mod">
          <ac:chgData name="Chris Lomont" userId="1a7054fce7274690" providerId="LiveId" clId="{27633BC4-A679-4E58-980C-0BE73B067DA3}" dt="2018-07-19T02:12:46.626" v="3886" actId="1076"/>
          <ac:picMkLst>
            <pc:docMk/>
            <pc:sldMk cId="1325716391" sldId="318"/>
            <ac:picMk id="6" creationId="{F2D87FC7-D2C0-47AB-ADAF-C1B1B7E5CC9F}"/>
          </ac:picMkLst>
        </pc:picChg>
      </pc:sldChg>
      <pc:sldChg chg="modSp">
        <pc:chgData name="Chris Lomont" userId="1a7054fce7274690" providerId="LiveId" clId="{27633BC4-A679-4E58-980C-0BE73B067DA3}" dt="2018-07-19T02:19:05.153" v="4239" actId="20577"/>
        <pc:sldMkLst>
          <pc:docMk/>
          <pc:sldMk cId="3447276497" sldId="320"/>
        </pc:sldMkLst>
        <pc:spChg chg="mod">
          <ac:chgData name="Chris Lomont" userId="1a7054fce7274690" providerId="LiveId" clId="{27633BC4-A679-4E58-980C-0BE73B067DA3}" dt="2018-07-19T02:19:05.153" v="4239" actId="20577"/>
          <ac:spMkLst>
            <pc:docMk/>
            <pc:sldMk cId="3447276497" sldId="320"/>
            <ac:spMk id="3" creationId="{DC9F3BC8-7D0E-45E3-993B-AB8A8DA0D7BA}"/>
          </ac:spMkLst>
        </pc:spChg>
      </pc:sldChg>
      <pc:sldChg chg="addSp delSp modSp ord setBg">
        <pc:chgData name="Chris Lomont" userId="1a7054fce7274690" providerId="LiveId" clId="{27633BC4-A679-4E58-980C-0BE73B067DA3}" dt="2018-07-19T00:39:52.408" v="1374" actId="1076"/>
        <pc:sldMkLst>
          <pc:docMk/>
          <pc:sldMk cId="2963691968" sldId="323"/>
        </pc:sldMkLst>
        <pc:spChg chg="mod">
          <ac:chgData name="Chris Lomont" userId="1a7054fce7274690" providerId="LiveId" clId="{27633BC4-A679-4E58-980C-0BE73B067DA3}" dt="2018-07-19T00:29:22.168" v="719" actId="20577"/>
          <ac:spMkLst>
            <pc:docMk/>
            <pc:sldMk cId="2963691968" sldId="323"/>
            <ac:spMk id="3" creationId="{DC9F3BC8-7D0E-45E3-993B-AB8A8DA0D7BA}"/>
          </ac:spMkLst>
        </pc:spChg>
        <pc:spChg chg="add del">
          <ac:chgData name="Chris Lomont" userId="1a7054fce7274690" providerId="LiveId" clId="{27633BC4-A679-4E58-980C-0BE73B067DA3}" dt="2018-07-19T00:39:22.156" v="1369" actId="1076"/>
          <ac:spMkLst>
            <pc:docMk/>
            <pc:sldMk cId="2963691968" sldId="323"/>
            <ac:spMk id="6" creationId="{46312892-6E05-4CF1-933C-11C797C670DB}"/>
          </ac:spMkLst>
        </pc:spChg>
        <pc:picChg chg="add mod">
          <ac:chgData name="Chris Lomont" userId="1a7054fce7274690" providerId="LiveId" clId="{27633BC4-A679-4E58-980C-0BE73B067DA3}" dt="2018-07-19T00:39:52.408" v="1374" actId="1076"/>
          <ac:picMkLst>
            <pc:docMk/>
            <pc:sldMk cId="2963691968" sldId="323"/>
            <ac:picMk id="5" creationId="{AEC9C7D6-C26F-48B2-9CA4-7F83C5370362}"/>
          </ac:picMkLst>
        </pc:picChg>
        <pc:picChg chg="add del mod">
          <ac:chgData name="Chris Lomont" userId="1a7054fce7274690" providerId="LiveId" clId="{27633BC4-A679-4E58-980C-0BE73B067DA3}" dt="2018-07-19T00:39:34.121" v="1371" actId="1076"/>
          <ac:picMkLst>
            <pc:docMk/>
            <pc:sldMk cId="2963691968" sldId="323"/>
            <ac:picMk id="8" creationId="{5054AED5-420C-4A94-B5B5-F4A6EA8C878F}"/>
          </ac:picMkLst>
        </pc:picChg>
        <pc:picChg chg="add mod">
          <ac:chgData name="Chris Lomont" userId="1a7054fce7274690" providerId="LiveId" clId="{27633BC4-A679-4E58-980C-0BE73B067DA3}" dt="2018-07-19T00:39:50.264" v="1373" actId="1076"/>
          <ac:picMkLst>
            <pc:docMk/>
            <pc:sldMk cId="2963691968" sldId="323"/>
            <ac:picMk id="10" creationId="{31BB73B3-F906-4A2E-841F-98FD86D0A94B}"/>
          </ac:picMkLst>
        </pc:picChg>
      </pc:sldChg>
      <pc:sldChg chg="modSp ord">
        <pc:chgData name="Chris Lomont" userId="1a7054fce7274690" providerId="LiveId" clId="{27633BC4-A679-4E58-980C-0BE73B067DA3}" dt="2018-07-19T00:47:46.855" v="1560" actId="20577"/>
        <pc:sldMkLst>
          <pc:docMk/>
          <pc:sldMk cId="3347160972" sldId="324"/>
        </pc:sldMkLst>
        <pc:spChg chg="mod">
          <ac:chgData name="Chris Lomont" userId="1a7054fce7274690" providerId="LiveId" clId="{27633BC4-A679-4E58-980C-0BE73B067DA3}" dt="2018-07-19T00:15:07.954" v="135" actId="108"/>
          <ac:spMkLst>
            <pc:docMk/>
            <pc:sldMk cId="3347160972" sldId="324"/>
            <ac:spMk id="3" creationId="{DC9F3BC8-7D0E-45E3-993B-AB8A8DA0D7BA}"/>
          </ac:spMkLst>
        </pc:spChg>
      </pc:sldChg>
      <pc:sldChg chg="addSp delSp modSp add">
        <pc:chgData name="Chris Lomont" userId="1a7054fce7274690" providerId="LiveId" clId="{27633BC4-A679-4E58-980C-0BE73B067DA3}" dt="2018-07-19T00:36:59.570" v="1308" actId="20577"/>
        <pc:sldMkLst>
          <pc:docMk/>
          <pc:sldMk cId="983445549" sldId="325"/>
        </pc:sldMkLst>
        <pc:spChg chg="mod">
          <ac:chgData name="Chris Lomont" userId="1a7054fce7274690" providerId="LiveId" clId="{27633BC4-A679-4E58-980C-0BE73B067DA3}" dt="2018-07-19T00:34:23.483" v="909" actId="1076"/>
          <ac:spMkLst>
            <pc:docMk/>
            <pc:sldMk cId="983445549" sldId="325"/>
            <ac:spMk id="2" creationId="{5444D4A7-B6FA-4BB0-9438-CEB00CFCD0AE}"/>
          </ac:spMkLst>
        </pc:spChg>
        <pc:spChg chg="mod">
          <ac:chgData name="Chris Lomont" userId="1a7054fce7274690" providerId="LiveId" clId="{27633BC4-A679-4E58-980C-0BE73B067DA3}" dt="2018-07-19T00:36:59.570" v="1308" actId="20577"/>
          <ac:spMkLst>
            <pc:docMk/>
            <pc:sldMk cId="983445549" sldId="325"/>
            <ac:spMk id="3" creationId="{DC9F3BC8-7D0E-45E3-993B-AB8A8DA0D7BA}"/>
          </ac:spMkLst>
        </pc:spChg>
        <pc:picChg chg="del">
          <ac:chgData name="Chris Lomont" userId="1a7054fce7274690" providerId="LiveId" clId="{27633BC4-A679-4E58-980C-0BE73B067DA3}" dt="2018-07-19T00:29:32.547" v="721" actId="478"/>
          <ac:picMkLst>
            <pc:docMk/>
            <pc:sldMk cId="983445549" sldId="325"/>
            <ac:picMk id="5" creationId="{AEC9C7D6-C26F-48B2-9CA4-7F83C5370362}"/>
          </ac:picMkLst>
        </pc:picChg>
        <pc:picChg chg="add mod">
          <ac:chgData name="Chris Lomont" userId="1a7054fce7274690" providerId="LiveId" clId="{27633BC4-A679-4E58-980C-0BE73B067DA3}" dt="2018-07-19T00:36:20.290" v="1269" actId="1076"/>
          <ac:picMkLst>
            <pc:docMk/>
            <pc:sldMk cId="983445549" sldId="325"/>
            <ac:picMk id="6" creationId="{1915B856-3812-499D-80C0-E0B277D591F2}"/>
          </ac:picMkLst>
        </pc:picChg>
        <pc:picChg chg="add del mod">
          <ac:chgData name="Chris Lomont" userId="1a7054fce7274690" providerId="LiveId" clId="{27633BC4-A679-4E58-980C-0BE73B067DA3}" dt="2018-07-19T00:34:24.173" v="910" actId="20577"/>
          <ac:picMkLst>
            <pc:docMk/>
            <pc:sldMk cId="983445549" sldId="325"/>
            <ac:picMk id="1026" creationId="{3917246A-9E33-4A4D-BC77-A500B0576DA8}"/>
          </ac:picMkLst>
        </pc:picChg>
        <pc:picChg chg="add mod">
          <ac:chgData name="Chris Lomont" userId="1a7054fce7274690" providerId="LiveId" clId="{27633BC4-A679-4E58-980C-0BE73B067DA3}" dt="2018-07-19T00:34:30.920" v="913" actId="1076"/>
          <ac:picMkLst>
            <pc:docMk/>
            <pc:sldMk cId="983445549" sldId="325"/>
            <ac:picMk id="1028" creationId="{C4622834-0AB3-4A38-8A6C-42848C8D9789}"/>
          </ac:picMkLst>
        </pc:picChg>
      </pc:sldChg>
      <pc:sldChg chg="addSp delSp modSp add modNotesTx">
        <pc:chgData name="Chris Lomont" userId="1a7054fce7274690" providerId="LiveId" clId="{27633BC4-A679-4E58-980C-0BE73B067DA3}" dt="2018-07-19T02:16:13.839" v="3965" actId="1076"/>
        <pc:sldMkLst>
          <pc:docMk/>
          <pc:sldMk cId="1472419565" sldId="326"/>
        </pc:sldMkLst>
        <pc:spChg chg="mod">
          <ac:chgData name="Chris Lomont" userId="1a7054fce7274690" providerId="LiveId" clId="{27633BC4-A679-4E58-980C-0BE73B067DA3}" dt="2018-07-19T02:16:09.580" v="3964" actId="6549"/>
          <ac:spMkLst>
            <pc:docMk/>
            <pc:sldMk cId="1472419565" sldId="326"/>
            <ac:spMk id="3" creationId="{DC9F3BC8-7D0E-45E3-993B-AB8A8DA0D7BA}"/>
          </ac:spMkLst>
        </pc:spChg>
        <pc:picChg chg="del mod">
          <ac:chgData name="Chris Lomont" userId="1a7054fce7274690" providerId="LiveId" clId="{27633BC4-A679-4E58-980C-0BE73B067DA3}" dt="2018-07-19T00:42:25.187" v="1420" actId="478"/>
          <ac:picMkLst>
            <pc:docMk/>
            <pc:sldMk cId="1472419565" sldId="326"/>
            <ac:picMk id="5" creationId="{DDA1A158-6344-47E8-A40F-D42320A98B98}"/>
          </ac:picMkLst>
        </pc:picChg>
        <pc:picChg chg="add mod">
          <ac:chgData name="Chris Lomont" userId="1a7054fce7274690" providerId="LiveId" clId="{27633BC4-A679-4E58-980C-0BE73B067DA3}" dt="2018-07-19T02:16:13.839" v="3965" actId="1076"/>
          <ac:picMkLst>
            <pc:docMk/>
            <pc:sldMk cId="1472419565" sldId="326"/>
            <ac:picMk id="6" creationId="{D8CCDDDD-7AF4-40A3-89BD-777287F54BF6}"/>
          </ac:picMkLst>
        </pc:picChg>
      </pc:sldChg>
      <pc:sldChg chg="delSp modSp add">
        <pc:chgData name="Chris Lomont" userId="1a7054fce7274690" providerId="LiveId" clId="{27633BC4-A679-4E58-980C-0BE73B067DA3}" dt="2018-07-19T02:18:43.304" v="4232" actId="20577"/>
        <pc:sldMkLst>
          <pc:docMk/>
          <pc:sldMk cId="3669673924" sldId="327"/>
        </pc:sldMkLst>
        <pc:spChg chg="mod">
          <ac:chgData name="Chris Lomont" userId="1a7054fce7274690" providerId="LiveId" clId="{27633BC4-A679-4E58-980C-0BE73B067DA3}" dt="2018-07-19T02:10:08.762" v="3875" actId="20577"/>
          <ac:spMkLst>
            <pc:docMk/>
            <pc:sldMk cId="3669673924" sldId="327"/>
            <ac:spMk id="2" creationId="{5444D4A7-B6FA-4BB0-9438-CEB00CFCD0AE}"/>
          </ac:spMkLst>
        </pc:spChg>
        <pc:spChg chg="mod">
          <ac:chgData name="Chris Lomont" userId="1a7054fce7274690" providerId="LiveId" clId="{27633BC4-A679-4E58-980C-0BE73B067DA3}" dt="2018-07-19T02:18:43.304" v="4232" actId="20577"/>
          <ac:spMkLst>
            <pc:docMk/>
            <pc:sldMk cId="3669673924" sldId="327"/>
            <ac:spMk id="3" creationId="{DC9F3BC8-7D0E-45E3-993B-AB8A8DA0D7BA}"/>
          </ac:spMkLst>
        </pc:spChg>
        <pc:picChg chg="del">
          <ac:chgData name="Chris Lomont" userId="1a7054fce7274690" providerId="LiveId" clId="{27633BC4-A679-4E58-980C-0BE73B067DA3}" dt="2018-07-19T02:09:57.867" v="3857" actId="478"/>
          <ac:picMkLst>
            <pc:docMk/>
            <pc:sldMk cId="3669673924" sldId="327"/>
            <ac:picMk id="4" creationId="{934FC4F2-3DF4-4C92-A317-5B2B27F88B7E}"/>
          </ac:picMkLst>
        </pc:picChg>
      </pc:sldChg>
    </pc:docChg>
  </pc:docChgLst>
  <pc:docChgLst>
    <pc:chgData name="Chris Lomont" userId="1a7054fce7274690" providerId="LiveId" clId="{6038B24E-5215-4A44-9D35-E432717896E9}"/>
    <pc:docChg chg="undo redo custSel addSld delSld modSld sldOrd modMainMaster">
      <pc:chgData name="Chris Lomont" userId="1a7054fce7274690" providerId="LiveId" clId="{6038B24E-5215-4A44-9D35-E432717896E9}" dt="2018-07-18T01:07:26.939" v="15308" actId="20577"/>
      <pc:docMkLst>
        <pc:docMk/>
      </pc:docMkLst>
      <pc:sldChg chg="addSp delSp modSp">
        <pc:chgData name="Chris Lomont" userId="1a7054fce7274690" providerId="LiveId" clId="{6038B24E-5215-4A44-9D35-E432717896E9}" dt="2018-07-16T22:51:33.874" v="9659" actId="20577"/>
        <pc:sldMkLst>
          <pc:docMk/>
          <pc:sldMk cId="3523117983" sldId="258"/>
        </pc:sldMkLst>
        <pc:spChg chg="mod">
          <ac:chgData name="Chris Lomont" userId="1a7054fce7274690" providerId="LiveId" clId="{6038B24E-5215-4A44-9D35-E432717896E9}" dt="2018-07-16T22:51:33.874" v="9659" actId="20577"/>
          <ac:spMkLst>
            <pc:docMk/>
            <pc:sldMk cId="3523117983" sldId="258"/>
            <ac:spMk id="3" creationId="{DC9F3BC8-7D0E-45E3-993B-AB8A8DA0D7BA}"/>
          </ac:spMkLst>
        </pc:spChg>
        <pc:picChg chg="add del mod">
          <ac:chgData name="Chris Lomont" userId="1a7054fce7274690" providerId="LiveId" clId="{6038B24E-5215-4A44-9D35-E432717896E9}" dt="2018-07-16T22:48:01.023" v="9295" actId="20577"/>
          <ac:picMkLst>
            <pc:docMk/>
            <pc:sldMk cId="3523117983" sldId="258"/>
            <ac:picMk id="5" creationId="{29E1676F-BFC2-4485-A61B-A5FEB7DB2289}"/>
          </ac:picMkLst>
        </pc:picChg>
        <pc:picChg chg="add mod">
          <ac:chgData name="Chris Lomont" userId="1a7054fce7274690" providerId="LiveId" clId="{6038B24E-5215-4A44-9D35-E432717896E9}" dt="2018-07-16T22:51:12.488" v="9636" actId="1076"/>
          <ac:picMkLst>
            <pc:docMk/>
            <pc:sldMk cId="3523117983" sldId="258"/>
            <ac:picMk id="1026" creationId="{34992065-885C-4981-9F8A-C3CEB68DF751}"/>
          </ac:picMkLst>
        </pc:picChg>
        <pc:picChg chg="add mod">
          <ac:chgData name="Chris Lomont" userId="1a7054fce7274690" providerId="LiveId" clId="{6038B24E-5215-4A44-9D35-E432717896E9}" dt="2018-07-16T22:51:15.517" v="9637" actId="1076"/>
          <ac:picMkLst>
            <pc:docMk/>
            <pc:sldMk cId="3523117983" sldId="258"/>
            <ac:picMk id="1028" creationId="{5E936540-0796-4D6F-B60E-6D531A274BE9}"/>
          </ac:picMkLst>
        </pc:picChg>
        <pc:picChg chg="add mod">
          <ac:chgData name="Chris Lomont" userId="1a7054fce7274690" providerId="LiveId" clId="{6038B24E-5215-4A44-9D35-E432717896E9}" dt="2018-07-16T22:51:08.685" v="9635" actId="1076"/>
          <ac:picMkLst>
            <pc:docMk/>
            <pc:sldMk cId="3523117983" sldId="258"/>
            <ac:picMk id="1030" creationId="{5AC08DBE-B4F6-4783-A37F-206C69D59CA5}"/>
          </ac:picMkLst>
        </pc:picChg>
      </pc:sldChg>
      <pc:sldChg chg="addSp delSp modSp">
        <pc:chgData name="Chris Lomont" userId="1a7054fce7274690" providerId="LiveId" clId="{6038B24E-5215-4A44-9D35-E432717896E9}" dt="2018-07-18T00:46:51.821" v="15049" actId="1076"/>
        <pc:sldMkLst>
          <pc:docMk/>
          <pc:sldMk cId="3052661228" sldId="259"/>
        </pc:sldMkLst>
        <pc:spChg chg="mod">
          <ac:chgData name="Chris Lomont" userId="1a7054fce7274690" providerId="LiveId" clId="{6038B24E-5215-4A44-9D35-E432717896E9}" dt="2018-07-17T23:43:16.001" v="14634" actId="27636"/>
          <ac:spMkLst>
            <pc:docMk/>
            <pc:sldMk cId="3052661228" sldId="259"/>
            <ac:spMk id="3" creationId="{DC9F3BC8-7D0E-45E3-993B-AB8A8DA0D7BA}"/>
          </ac:spMkLst>
        </pc:spChg>
        <pc:graphicFrameChg chg="add del mod">
          <ac:chgData name="Chris Lomont" userId="1a7054fce7274690" providerId="LiveId" clId="{6038B24E-5215-4A44-9D35-E432717896E9}" dt="2018-07-17T23:22:51.517" v="13805" actId="3680"/>
          <ac:graphicFrameMkLst>
            <pc:docMk/>
            <pc:sldMk cId="3052661228" sldId="259"/>
            <ac:graphicFrameMk id="4" creationId="{841C4529-EF51-4469-AD69-AB34A3F00AC7}"/>
          </ac:graphicFrameMkLst>
        </pc:graphicFrameChg>
        <pc:graphicFrameChg chg="add del mod modGraphic">
          <ac:chgData name="Chris Lomont" userId="1a7054fce7274690" providerId="LiveId" clId="{6038B24E-5215-4A44-9D35-E432717896E9}" dt="2018-07-18T00:46:51.821" v="15049" actId="1076"/>
          <ac:graphicFrameMkLst>
            <pc:docMk/>
            <pc:sldMk cId="3052661228" sldId="259"/>
            <ac:graphicFrameMk id="5" creationId="{2344CE11-BFDF-44D7-84CF-900B4C0C9C81}"/>
          </ac:graphicFrameMkLst>
        </pc:graphicFrameChg>
      </pc:sldChg>
      <pc:sldChg chg="modSp">
        <pc:chgData name="Chris Lomont" userId="1a7054fce7274690" providerId="LiveId" clId="{6038B24E-5215-4A44-9D35-E432717896E9}" dt="2018-07-16T23:43:57.958" v="10893" actId="6549"/>
        <pc:sldMkLst>
          <pc:docMk/>
          <pc:sldMk cId="3458295865" sldId="260"/>
        </pc:sldMkLst>
        <pc:spChg chg="mod">
          <ac:chgData name="Chris Lomont" userId="1a7054fce7274690" providerId="LiveId" clId="{6038B24E-5215-4A44-9D35-E432717896E9}" dt="2018-07-16T23:43:57.958" v="10893" actId="6549"/>
          <ac:spMkLst>
            <pc:docMk/>
            <pc:sldMk cId="3458295865" sldId="260"/>
            <ac:spMk id="3" creationId="{DC9F3BC8-7D0E-45E3-993B-AB8A8DA0D7BA}"/>
          </ac:spMkLst>
        </pc:spChg>
      </pc:sldChg>
      <pc:sldChg chg="modSp">
        <pc:chgData name="Chris Lomont" userId="1a7054fce7274690" providerId="LiveId" clId="{6038B24E-5215-4A44-9D35-E432717896E9}" dt="2018-07-16T23:45:42.613" v="10923" actId="27636"/>
        <pc:sldMkLst>
          <pc:docMk/>
          <pc:sldMk cId="4036270669" sldId="261"/>
        </pc:sldMkLst>
        <pc:spChg chg="mod">
          <ac:chgData name="Chris Lomont" userId="1a7054fce7274690" providerId="LiveId" clId="{6038B24E-5215-4A44-9D35-E432717896E9}" dt="2018-07-16T23:45:42.613" v="10923" actId="27636"/>
          <ac:spMkLst>
            <pc:docMk/>
            <pc:sldMk cId="4036270669" sldId="261"/>
            <ac:spMk id="3" creationId="{DC9F3BC8-7D0E-45E3-993B-AB8A8DA0D7BA}"/>
          </ac:spMkLst>
        </pc:spChg>
      </pc:sldChg>
      <pc:sldChg chg="addSp delSp modSp">
        <pc:chgData name="Chris Lomont" userId="1a7054fce7274690" providerId="LiveId" clId="{6038B24E-5215-4A44-9D35-E432717896E9}" dt="2018-07-17T00:09:07.726" v="11660" actId="478"/>
        <pc:sldMkLst>
          <pc:docMk/>
          <pc:sldMk cId="3276674557" sldId="262"/>
        </pc:sldMkLst>
        <pc:spChg chg="mod">
          <ac:chgData name="Chris Lomont" userId="1a7054fce7274690" providerId="LiveId" clId="{6038B24E-5215-4A44-9D35-E432717896E9}" dt="2018-07-16T23:57:11.407" v="11590" actId="20577"/>
          <ac:spMkLst>
            <pc:docMk/>
            <pc:sldMk cId="3276674557" sldId="262"/>
            <ac:spMk id="3" creationId="{DC9F3BC8-7D0E-45E3-993B-AB8A8DA0D7BA}"/>
          </ac:spMkLst>
        </pc:spChg>
        <pc:picChg chg="add mod">
          <ac:chgData name="Chris Lomont" userId="1a7054fce7274690" providerId="LiveId" clId="{6038B24E-5215-4A44-9D35-E432717896E9}" dt="2018-07-16T23:47:06.751" v="10934" actId="1076"/>
          <ac:picMkLst>
            <pc:docMk/>
            <pc:sldMk cId="3276674557" sldId="262"/>
            <ac:picMk id="5" creationId="{BF5426A4-DDAF-49BC-AE17-45375AE4F16D}"/>
          </ac:picMkLst>
        </pc:picChg>
        <pc:picChg chg="add mod">
          <ac:chgData name="Chris Lomont" userId="1a7054fce7274690" providerId="LiveId" clId="{6038B24E-5215-4A44-9D35-E432717896E9}" dt="2018-07-16T23:56:13.886" v="11499" actId="1076"/>
          <ac:picMkLst>
            <pc:docMk/>
            <pc:sldMk cId="3276674557" sldId="262"/>
            <ac:picMk id="7" creationId="{9C1ECDD9-869D-45CE-86E8-E0BAFEF2E2BC}"/>
          </ac:picMkLst>
        </pc:picChg>
        <pc:picChg chg="add del mod">
          <ac:chgData name="Chris Lomont" userId="1a7054fce7274690" providerId="LiveId" clId="{6038B24E-5215-4A44-9D35-E432717896E9}" dt="2018-07-17T00:09:07.726" v="11660" actId="478"/>
          <ac:picMkLst>
            <pc:docMk/>
            <pc:sldMk cId="3276674557" sldId="262"/>
            <ac:picMk id="9" creationId="{781A7752-54DA-4E80-A29D-DC724FCADC62}"/>
          </ac:picMkLst>
        </pc:picChg>
      </pc:sldChg>
      <pc:sldChg chg="ord">
        <pc:chgData name="Chris Lomont" userId="1a7054fce7274690" providerId="LiveId" clId="{6038B24E-5215-4A44-9D35-E432717896E9}" dt="2018-07-16T18:26:15.940" v="9106" actId="20577"/>
        <pc:sldMkLst>
          <pc:docMk/>
          <pc:sldMk cId="825307569" sldId="266"/>
        </pc:sldMkLst>
      </pc:sldChg>
      <pc:sldChg chg="modSp">
        <pc:chgData name="Chris Lomont" userId="1a7054fce7274690" providerId="LiveId" clId="{6038B24E-5215-4A44-9D35-E432717896E9}" dt="2018-07-17T00:09:22.509" v="11661" actId="313"/>
        <pc:sldMkLst>
          <pc:docMk/>
          <pc:sldMk cId="437651595" sldId="267"/>
        </pc:sldMkLst>
        <pc:spChg chg="mod">
          <ac:chgData name="Chris Lomont" userId="1a7054fce7274690" providerId="LiveId" clId="{6038B24E-5215-4A44-9D35-E432717896E9}" dt="2018-07-17T00:09:22.509" v="11661" actId="313"/>
          <ac:spMkLst>
            <pc:docMk/>
            <pc:sldMk cId="437651595" sldId="267"/>
            <ac:spMk id="3" creationId="{DC9F3BC8-7D0E-45E3-993B-AB8A8DA0D7BA}"/>
          </ac:spMkLst>
        </pc:spChg>
      </pc:sldChg>
      <pc:sldChg chg="modSp">
        <pc:chgData name="Chris Lomont" userId="1a7054fce7274690" providerId="LiveId" clId="{6038B24E-5215-4A44-9D35-E432717896E9}" dt="2018-07-16T22:36:59.818" v="9123" actId="27636"/>
        <pc:sldMkLst>
          <pc:docMk/>
          <pc:sldMk cId="1571245909" sldId="268"/>
        </pc:sldMkLst>
        <pc:spChg chg="mod">
          <ac:chgData name="Chris Lomont" userId="1a7054fce7274690" providerId="LiveId" clId="{6038B24E-5215-4A44-9D35-E432717896E9}" dt="2018-07-16T22:36:59.818" v="9123" actId="27636"/>
          <ac:spMkLst>
            <pc:docMk/>
            <pc:sldMk cId="1571245909" sldId="268"/>
            <ac:spMk id="3" creationId="{DC9F3BC8-7D0E-45E3-993B-AB8A8DA0D7BA}"/>
          </ac:spMkLst>
        </pc:spChg>
      </pc:sldChg>
      <pc:sldChg chg="addSp delSp modSp ord">
        <pc:chgData name="Chris Lomont" userId="1a7054fce7274690" providerId="LiveId" clId="{6038B24E-5215-4A44-9D35-E432717896E9}" dt="2018-07-18T01:07:26.939" v="15308" actId="20577"/>
        <pc:sldMkLst>
          <pc:docMk/>
          <pc:sldMk cId="3923073216" sldId="269"/>
        </pc:sldMkLst>
        <pc:spChg chg="mod">
          <ac:chgData name="Chris Lomont" userId="1a7054fce7274690" providerId="LiveId" clId="{6038B24E-5215-4A44-9D35-E432717896E9}" dt="2018-07-18T01:07:26.939" v="15308" actId="20577"/>
          <ac:spMkLst>
            <pc:docMk/>
            <pc:sldMk cId="3923073216" sldId="269"/>
            <ac:spMk id="3" creationId="{DC9F3BC8-7D0E-45E3-993B-AB8A8DA0D7BA}"/>
          </ac:spMkLst>
        </pc:spChg>
        <pc:picChg chg="add del mod">
          <ac:chgData name="Chris Lomont" userId="1a7054fce7274690" providerId="LiveId" clId="{6038B24E-5215-4A44-9D35-E432717896E9}" dt="2018-07-16T23:36:29.124" v="10519" actId="478"/>
          <ac:picMkLst>
            <pc:docMk/>
            <pc:sldMk cId="3923073216" sldId="269"/>
            <ac:picMk id="5" creationId="{337A02C8-40E4-4C5C-B5B7-E691C99E7826}"/>
          </ac:picMkLst>
        </pc:picChg>
        <pc:picChg chg="add del mod">
          <ac:chgData name="Chris Lomont" userId="1a7054fce7274690" providerId="LiveId" clId="{6038B24E-5215-4A44-9D35-E432717896E9}" dt="2018-07-16T23:39:01.230" v="10611" actId="478"/>
          <ac:picMkLst>
            <pc:docMk/>
            <pc:sldMk cId="3923073216" sldId="269"/>
            <ac:picMk id="6" creationId="{396CDA75-E961-485F-9640-52EC73E51650}"/>
          </ac:picMkLst>
        </pc:picChg>
        <pc:picChg chg="add del mod">
          <ac:chgData name="Chris Lomont" userId="1a7054fce7274690" providerId="LiveId" clId="{6038B24E-5215-4A44-9D35-E432717896E9}" dt="2018-07-16T23:39:03.180" v="10613" actId="478"/>
          <ac:picMkLst>
            <pc:docMk/>
            <pc:sldMk cId="3923073216" sldId="269"/>
            <ac:picMk id="7" creationId="{84B6CCA3-48AA-49CD-B68B-60BE333876BD}"/>
          </ac:picMkLst>
        </pc:picChg>
        <pc:picChg chg="add del mod">
          <ac:chgData name="Chris Lomont" userId="1a7054fce7274690" providerId="LiveId" clId="{6038B24E-5215-4A44-9D35-E432717896E9}" dt="2018-07-16T23:39:02.556" v="10612" actId="478"/>
          <ac:picMkLst>
            <pc:docMk/>
            <pc:sldMk cId="3923073216" sldId="269"/>
            <ac:picMk id="8" creationId="{C8D4F396-FD72-4772-AE33-3C77BB52E05E}"/>
          </ac:picMkLst>
        </pc:picChg>
      </pc:sldChg>
      <pc:sldChg chg="modSp">
        <pc:chgData name="Chris Lomont" userId="1a7054fce7274690" providerId="LiveId" clId="{6038B24E-5215-4A44-9D35-E432717896E9}" dt="2018-07-16T22:36:59.774" v="9119" actId="27636"/>
        <pc:sldMkLst>
          <pc:docMk/>
          <pc:sldMk cId="1395993391" sldId="272"/>
        </pc:sldMkLst>
        <pc:spChg chg="mod">
          <ac:chgData name="Chris Lomont" userId="1a7054fce7274690" providerId="LiveId" clId="{6038B24E-5215-4A44-9D35-E432717896E9}" dt="2018-07-14T17:39:26.877" v="2614" actId="20577"/>
          <ac:spMkLst>
            <pc:docMk/>
            <pc:sldMk cId="1395993391" sldId="272"/>
            <ac:spMk id="2" creationId="{5444D4A7-B6FA-4BB0-9438-CEB00CFCD0AE}"/>
          </ac:spMkLst>
        </pc:spChg>
        <pc:spChg chg="mod">
          <ac:chgData name="Chris Lomont" userId="1a7054fce7274690" providerId="LiveId" clId="{6038B24E-5215-4A44-9D35-E432717896E9}" dt="2018-07-16T22:36:59.774" v="9119" actId="27636"/>
          <ac:spMkLst>
            <pc:docMk/>
            <pc:sldMk cId="1395993391" sldId="272"/>
            <ac:spMk id="3" creationId="{DC9F3BC8-7D0E-45E3-993B-AB8A8DA0D7BA}"/>
          </ac:spMkLst>
        </pc:spChg>
      </pc:sldChg>
      <pc:sldChg chg="addSp delSp modSp">
        <pc:chgData name="Chris Lomont" userId="1a7054fce7274690" providerId="LiveId" clId="{6038B24E-5215-4A44-9D35-E432717896E9}" dt="2018-07-14T17:34:11.537" v="2559" actId="1076"/>
        <pc:sldMkLst>
          <pc:docMk/>
          <pc:sldMk cId="2679977752" sldId="273"/>
        </pc:sldMkLst>
        <pc:picChg chg="add del mod">
          <ac:chgData name="Chris Lomont" userId="1a7054fce7274690" providerId="LiveId" clId="{6038B24E-5215-4A44-9D35-E432717896E9}" dt="2018-07-14T17:33:52.353" v="2556" actId="931"/>
          <ac:picMkLst>
            <pc:docMk/>
            <pc:sldMk cId="2679977752" sldId="273"/>
            <ac:picMk id="5" creationId="{82C3A67D-0EB5-4E35-B0EF-352D30BEEAEE}"/>
          </ac:picMkLst>
        </pc:picChg>
        <pc:picChg chg="add mod">
          <ac:chgData name="Chris Lomont" userId="1a7054fce7274690" providerId="LiveId" clId="{6038B24E-5215-4A44-9D35-E432717896E9}" dt="2018-07-14T17:34:11.537" v="2559" actId="1076"/>
          <ac:picMkLst>
            <pc:docMk/>
            <pc:sldMk cId="2679977752" sldId="273"/>
            <ac:picMk id="7" creationId="{5B7EEAC7-7A19-45DE-A0F0-D4D38BD817F1}"/>
          </ac:picMkLst>
        </pc:picChg>
      </pc:sldChg>
      <pc:sldChg chg="delSp modSp">
        <pc:chgData name="Chris Lomont" userId="1a7054fce7274690" providerId="LiveId" clId="{6038B24E-5215-4A44-9D35-E432717896E9}" dt="2018-07-18T01:06:13.098" v="15230" actId="20577"/>
        <pc:sldMkLst>
          <pc:docMk/>
          <pc:sldMk cId="4232316761" sldId="274"/>
        </pc:sldMkLst>
        <pc:spChg chg="mod">
          <ac:chgData name="Chris Lomont" userId="1a7054fce7274690" providerId="LiveId" clId="{6038B24E-5215-4A44-9D35-E432717896E9}" dt="2018-07-18T01:06:13.098" v="15230" actId="20577"/>
          <ac:spMkLst>
            <pc:docMk/>
            <pc:sldMk cId="4232316761" sldId="274"/>
            <ac:spMk id="3" creationId="{DC9F3BC8-7D0E-45E3-993B-AB8A8DA0D7BA}"/>
          </ac:spMkLst>
        </pc:spChg>
        <pc:picChg chg="del mod">
          <ac:chgData name="Chris Lomont" userId="1a7054fce7274690" providerId="LiveId" clId="{6038B24E-5215-4A44-9D35-E432717896E9}" dt="2018-07-18T01:05:21.499" v="15057" actId="20577"/>
          <ac:picMkLst>
            <pc:docMk/>
            <pc:sldMk cId="4232316761" sldId="274"/>
            <ac:picMk id="5" creationId="{A2F69715-E21C-4A69-82AB-2527ACAA4564}"/>
          </ac:picMkLst>
        </pc:picChg>
      </pc:sldChg>
      <pc:sldChg chg="addSp modSp ord">
        <pc:chgData name="Chris Lomont" userId="1a7054fce7274690" providerId="LiveId" clId="{6038B24E-5215-4A44-9D35-E432717896E9}" dt="2018-07-18T00:38:06.233" v="14976" actId="27636"/>
        <pc:sldMkLst>
          <pc:docMk/>
          <pc:sldMk cId="2604909796" sldId="275"/>
        </pc:sldMkLst>
        <pc:spChg chg="mod">
          <ac:chgData name="Chris Lomont" userId="1a7054fce7274690" providerId="LiveId" clId="{6038B24E-5215-4A44-9D35-E432717896E9}" dt="2018-07-18T00:38:06.233" v="14976" actId="27636"/>
          <ac:spMkLst>
            <pc:docMk/>
            <pc:sldMk cId="2604909796" sldId="275"/>
            <ac:spMk id="3" creationId="{DC9F3BC8-7D0E-45E3-993B-AB8A8DA0D7BA}"/>
          </ac:spMkLst>
        </pc:spChg>
        <pc:picChg chg="add mod">
          <ac:chgData name="Chris Lomont" userId="1a7054fce7274690" providerId="LiveId" clId="{6038B24E-5215-4A44-9D35-E432717896E9}" dt="2018-07-17T23:50:56.631" v="14887" actId="1076"/>
          <ac:picMkLst>
            <pc:docMk/>
            <pc:sldMk cId="2604909796" sldId="275"/>
            <ac:picMk id="5" creationId="{D493A5E5-9809-4BFA-9CBD-27F16ED3597A}"/>
          </ac:picMkLst>
        </pc:picChg>
        <pc:picChg chg="add mod">
          <ac:chgData name="Chris Lomont" userId="1a7054fce7274690" providerId="LiveId" clId="{6038B24E-5215-4A44-9D35-E432717896E9}" dt="2018-07-17T23:51:06.131" v="14891" actId="14100"/>
          <ac:picMkLst>
            <pc:docMk/>
            <pc:sldMk cId="2604909796" sldId="275"/>
            <ac:picMk id="6" creationId="{AB790A6C-968C-4AEE-8E2F-3C0E3CC5F40B}"/>
          </ac:picMkLst>
        </pc:picChg>
        <pc:picChg chg="add mod">
          <ac:chgData name="Chris Lomont" userId="1a7054fce7274690" providerId="LiveId" clId="{6038B24E-5215-4A44-9D35-E432717896E9}" dt="2018-07-17T23:50:33.885" v="14878" actId="1076"/>
          <ac:picMkLst>
            <pc:docMk/>
            <pc:sldMk cId="2604909796" sldId="275"/>
            <ac:picMk id="8" creationId="{682B96EE-7F81-4B38-9CED-C4FD8289C6DE}"/>
          </ac:picMkLst>
        </pc:picChg>
      </pc:sldChg>
      <pc:sldChg chg="addSp delSp modSp ord setBg">
        <pc:chgData name="Chris Lomont" userId="1a7054fce7274690" providerId="LiveId" clId="{6038B24E-5215-4A44-9D35-E432717896E9}" dt="2018-07-17T00:18:10.256" v="12083" actId="20577"/>
        <pc:sldMkLst>
          <pc:docMk/>
          <pc:sldMk cId="3566220832" sldId="276"/>
        </pc:sldMkLst>
        <pc:spChg chg="mod">
          <ac:chgData name="Chris Lomont" userId="1a7054fce7274690" providerId="LiveId" clId="{6038B24E-5215-4A44-9D35-E432717896E9}" dt="2018-07-17T00:18:10.256" v="12083" actId="20577"/>
          <ac:spMkLst>
            <pc:docMk/>
            <pc:sldMk cId="3566220832" sldId="276"/>
            <ac:spMk id="3" creationId="{DC9F3BC8-7D0E-45E3-993B-AB8A8DA0D7BA}"/>
          </ac:spMkLst>
        </pc:spChg>
        <pc:spChg chg="add del">
          <ac:chgData name="Chris Lomont" userId="1a7054fce7274690" providerId="LiveId" clId="{6038B24E-5215-4A44-9D35-E432717896E9}" dt="2018-07-17T00:15:48.309" v="12021" actId="20577"/>
          <ac:spMkLst>
            <pc:docMk/>
            <pc:sldMk cId="3566220832" sldId="276"/>
            <ac:spMk id="6" creationId="{8BC96AC1-D01E-46FA-84EB-7F85F00ABBFD}"/>
          </ac:spMkLst>
        </pc:spChg>
        <pc:spChg chg="add del">
          <ac:chgData name="Chris Lomont" userId="1a7054fce7274690" providerId="LiveId" clId="{6038B24E-5215-4A44-9D35-E432717896E9}" dt="2018-07-17T00:15:51.610" v="12023" actId="20577"/>
          <ac:spMkLst>
            <pc:docMk/>
            <pc:sldMk cId="3566220832" sldId="276"/>
            <ac:spMk id="7" creationId="{30EB2DC9-B893-4FEE-804D-043B9ED86270}"/>
          </ac:spMkLst>
        </pc:spChg>
        <pc:spChg chg="add del">
          <ac:chgData name="Chris Lomont" userId="1a7054fce7274690" providerId="LiveId" clId="{6038B24E-5215-4A44-9D35-E432717896E9}" dt="2018-07-17T00:15:58.408" v="12025" actId="20577"/>
          <ac:spMkLst>
            <pc:docMk/>
            <pc:sldMk cId="3566220832" sldId="276"/>
            <ac:spMk id="8" creationId="{77305490-66E5-44FB-A920-80D238907F0F}"/>
          </ac:spMkLst>
        </pc:spChg>
        <pc:spChg chg="add del">
          <ac:chgData name="Chris Lomont" userId="1a7054fce7274690" providerId="LiveId" clId="{6038B24E-5215-4A44-9D35-E432717896E9}" dt="2018-07-17T00:16:14.896" v="12027" actId="20577"/>
          <ac:spMkLst>
            <pc:docMk/>
            <pc:sldMk cId="3566220832" sldId="276"/>
            <ac:spMk id="9" creationId="{8DAAD24B-4A12-4898-A9D0-15E46A7FE9C3}"/>
          </ac:spMkLst>
        </pc:spChg>
        <pc:spChg chg="add del">
          <ac:chgData name="Chris Lomont" userId="1a7054fce7274690" providerId="LiveId" clId="{6038B24E-5215-4A44-9D35-E432717896E9}" dt="2018-07-17T00:16:18.007" v="12029" actId="20577"/>
          <ac:spMkLst>
            <pc:docMk/>
            <pc:sldMk cId="3566220832" sldId="276"/>
            <ac:spMk id="10" creationId="{14C2D9CB-99C1-429A-B0FF-374F9E67EBD0}"/>
          </ac:spMkLst>
        </pc:spChg>
        <pc:picChg chg="add del mod">
          <ac:chgData name="Chris Lomont" userId="1a7054fce7274690" providerId="LiveId" clId="{6038B24E-5215-4A44-9D35-E432717896E9}" dt="2018-07-17T00:16:36.081" v="12034" actId="478"/>
          <ac:picMkLst>
            <pc:docMk/>
            <pc:sldMk cId="3566220832" sldId="276"/>
            <ac:picMk id="5" creationId="{01A6103E-65EE-4E73-B7DA-3A4380827765}"/>
          </ac:picMkLst>
        </pc:picChg>
        <pc:picChg chg="add mod">
          <ac:chgData name="Chris Lomont" userId="1a7054fce7274690" providerId="LiveId" clId="{6038B24E-5215-4A44-9D35-E432717896E9}" dt="2018-07-17T00:16:53.948" v="12038" actId="1076"/>
          <ac:picMkLst>
            <pc:docMk/>
            <pc:sldMk cId="3566220832" sldId="276"/>
            <ac:picMk id="12" creationId="{44ED3EC4-4542-4050-A6A2-7DA7799A0FBA}"/>
          </ac:picMkLst>
        </pc:picChg>
        <pc:picChg chg="add mod">
          <ac:chgData name="Chris Lomont" userId="1a7054fce7274690" providerId="LiveId" clId="{6038B24E-5215-4A44-9D35-E432717896E9}" dt="2018-07-17T00:17:25.507" v="12041" actId="1076"/>
          <ac:picMkLst>
            <pc:docMk/>
            <pc:sldMk cId="3566220832" sldId="276"/>
            <ac:picMk id="14" creationId="{0A25D3C0-D8A1-4FB6-961E-2C7597AF7201}"/>
          </ac:picMkLst>
        </pc:picChg>
      </pc:sldChg>
      <pc:sldChg chg="addSp modSp ord">
        <pc:chgData name="Chris Lomont" userId="1a7054fce7274690" providerId="LiveId" clId="{6038B24E-5215-4A44-9D35-E432717896E9}" dt="2018-07-16T23:44:47.101" v="10917" actId="20577"/>
        <pc:sldMkLst>
          <pc:docMk/>
          <pc:sldMk cId="4019462686" sldId="277"/>
        </pc:sldMkLst>
        <pc:spChg chg="mod">
          <ac:chgData name="Chris Lomont" userId="1a7054fce7274690" providerId="LiveId" clId="{6038B24E-5215-4A44-9D35-E432717896E9}" dt="2018-07-16T23:40:53.628" v="10675" actId="20577"/>
          <ac:spMkLst>
            <pc:docMk/>
            <pc:sldMk cId="4019462686" sldId="277"/>
            <ac:spMk id="2" creationId="{5444D4A7-B6FA-4BB0-9438-CEB00CFCD0AE}"/>
          </ac:spMkLst>
        </pc:spChg>
        <pc:spChg chg="mod">
          <ac:chgData name="Chris Lomont" userId="1a7054fce7274690" providerId="LiveId" clId="{6038B24E-5215-4A44-9D35-E432717896E9}" dt="2018-07-16T23:44:47.101" v="10917" actId="20577"/>
          <ac:spMkLst>
            <pc:docMk/>
            <pc:sldMk cId="4019462686" sldId="277"/>
            <ac:spMk id="3" creationId="{DC9F3BC8-7D0E-45E3-993B-AB8A8DA0D7BA}"/>
          </ac:spMkLst>
        </pc:spChg>
        <pc:picChg chg="add mod">
          <ac:chgData name="Chris Lomont" userId="1a7054fce7274690" providerId="LiveId" clId="{6038B24E-5215-4A44-9D35-E432717896E9}" dt="2018-07-14T20:05:09.944" v="7885" actId="1076"/>
          <ac:picMkLst>
            <pc:docMk/>
            <pc:sldMk cId="4019462686" sldId="277"/>
            <ac:picMk id="5" creationId="{3A4A573B-6CEC-4A5F-B6EA-176CA8B4E6A8}"/>
          </ac:picMkLst>
        </pc:picChg>
        <pc:picChg chg="add mod">
          <ac:chgData name="Chris Lomont" userId="1a7054fce7274690" providerId="LiveId" clId="{6038B24E-5215-4A44-9D35-E432717896E9}" dt="2018-07-16T22:44:23.431" v="9174" actId="1076"/>
          <ac:picMkLst>
            <pc:docMk/>
            <pc:sldMk cId="4019462686" sldId="277"/>
            <ac:picMk id="2050" creationId="{6DA4B68F-538D-4C17-B746-59D1504EE525}"/>
          </ac:picMkLst>
        </pc:picChg>
        <pc:picChg chg="add mod">
          <ac:chgData name="Chris Lomont" userId="1a7054fce7274690" providerId="LiveId" clId="{6038B24E-5215-4A44-9D35-E432717896E9}" dt="2018-07-16T22:44:27.054" v="9176" actId="1076"/>
          <ac:picMkLst>
            <pc:docMk/>
            <pc:sldMk cId="4019462686" sldId="277"/>
            <ac:picMk id="2052" creationId="{79D3774D-3274-4AE7-A202-EFC2E284BD4E}"/>
          </ac:picMkLst>
        </pc:picChg>
      </pc:sldChg>
      <pc:sldChg chg="addSp modSp">
        <pc:chgData name="Chris Lomont" userId="1a7054fce7274690" providerId="LiveId" clId="{6038B24E-5215-4A44-9D35-E432717896E9}" dt="2018-07-17T00:40:38.657" v="13069" actId="20577"/>
        <pc:sldMkLst>
          <pc:docMk/>
          <pc:sldMk cId="2886751965" sldId="278"/>
        </pc:sldMkLst>
        <pc:spChg chg="mod">
          <ac:chgData name="Chris Lomont" userId="1a7054fce7274690" providerId="LiveId" clId="{6038B24E-5215-4A44-9D35-E432717896E9}" dt="2018-07-17T00:40:38.657" v="13069" actId="20577"/>
          <ac:spMkLst>
            <pc:docMk/>
            <pc:sldMk cId="2886751965" sldId="278"/>
            <ac:spMk id="3" creationId="{DC9F3BC8-7D0E-45E3-993B-AB8A8DA0D7BA}"/>
          </ac:spMkLst>
        </pc:spChg>
        <pc:picChg chg="add mod">
          <ac:chgData name="Chris Lomont" userId="1a7054fce7274690" providerId="LiveId" clId="{6038B24E-5215-4A44-9D35-E432717896E9}" dt="2018-07-17T00:34:43.790" v="12938" actId="1076"/>
          <ac:picMkLst>
            <pc:docMk/>
            <pc:sldMk cId="2886751965" sldId="278"/>
            <ac:picMk id="5" creationId="{EEF7AD11-0556-4023-A148-E60EBFCD36EB}"/>
          </ac:picMkLst>
        </pc:picChg>
        <pc:picChg chg="add mod">
          <ac:chgData name="Chris Lomont" userId="1a7054fce7274690" providerId="LiveId" clId="{6038B24E-5215-4A44-9D35-E432717896E9}" dt="2018-07-17T00:34:42.128" v="12937" actId="1076"/>
          <ac:picMkLst>
            <pc:docMk/>
            <pc:sldMk cId="2886751965" sldId="278"/>
            <ac:picMk id="7" creationId="{E67238D2-A71C-4B24-A7BA-899032F055D3}"/>
          </ac:picMkLst>
        </pc:picChg>
      </pc:sldChg>
      <pc:sldChg chg="modSp add">
        <pc:chgData name="Chris Lomont" userId="1a7054fce7274690" providerId="LiveId" clId="{6038B24E-5215-4A44-9D35-E432717896E9}" dt="2018-07-16T22:36:59.843" v="9125" actId="27636"/>
        <pc:sldMkLst>
          <pc:docMk/>
          <pc:sldMk cId="230055448" sldId="282"/>
        </pc:sldMkLst>
        <pc:spChg chg="mod">
          <ac:chgData name="Chris Lomont" userId="1a7054fce7274690" providerId="LiveId" clId="{6038B24E-5215-4A44-9D35-E432717896E9}" dt="2018-07-16T22:36:59.843" v="9125" actId="27636"/>
          <ac:spMkLst>
            <pc:docMk/>
            <pc:sldMk cId="230055448" sldId="282"/>
            <ac:spMk id="3" creationId="{DC9F3BC8-7D0E-45E3-993B-AB8A8DA0D7BA}"/>
          </ac:spMkLst>
        </pc:spChg>
      </pc:sldChg>
      <pc:sldChg chg="modSp add del">
        <pc:chgData name="Chris Lomont" userId="1a7054fce7274690" providerId="LiveId" clId="{6038B24E-5215-4A44-9D35-E432717896E9}" dt="2018-07-18T00:39:51.837" v="14998" actId="2696"/>
        <pc:sldMkLst>
          <pc:docMk/>
          <pc:sldMk cId="1265268346" sldId="285"/>
        </pc:sldMkLst>
        <pc:spChg chg="mod">
          <ac:chgData name="Chris Lomont" userId="1a7054fce7274690" providerId="LiveId" clId="{6038B24E-5215-4A44-9D35-E432717896E9}" dt="2018-07-18T00:39:36.993" v="14997" actId="6549"/>
          <ac:spMkLst>
            <pc:docMk/>
            <pc:sldMk cId="1265268346" sldId="285"/>
            <ac:spMk id="3" creationId="{DC9F3BC8-7D0E-45E3-993B-AB8A8DA0D7BA}"/>
          </ac:spMkLst>
        </pc:spChg>
      </pc:sldChg>
      <pc:sldChg chg="modSp add">
        <pc:chgData name="Chris Lomont" userId="1a7054fce7274690" providerId="LiveId" clId="{6038B24E-5215-4A44-9D35-E432717896E9}" dt="2018-07-16T23:45:45.463" v="10926" actId="27636"/>
        <pc:sldMkLst>
          <pc:docMk/>
          <pc:sldMk cId="3677169292" sldId="286"/>
        </pc:sldMkLst>
        <pc:spChg chg="mod">
          <ac:chgData name="Chris Lomont" userId="1a7054fce7274690" providerId="LiveId" clId="{6038B24E-5215-4A44-9D35-E432717896E9}" dt="2018-07-16T23:45:45.463" v="10926" actId="27636"/>
          <ac:spMkLst>
            <pc:docMk/>
            <pc:sldMk cId="3677169292" sldId="286"/>
            <ac:spMk id="3" creationId="{DC9F3BC8-7D0E-45E3-993B-AB8A8DA0D7BA}"/>
          </ac:spMkLst>
        </pc:spChg>
      </pc:sldChg>
      <pc:sldChg chg="modSp add">
        <pc:chgData name="Chris Lomont" userId="1a7054fce7274690" providerId="LiveId" clId="{6038B24E-5215-4A44-9D35-E432717896E9}" dt="2018-07-16T23:46:10.533" v="10929" actId="20577"/>
        <pc:sldMkLst>
          <pc:docMk/>
          <pc:sldMk cId="2823108955" sldId="287"/>
        </pc:sldMkLst>
        <pc:spChg chg="mod">
          <ac:chgData name="Chris Lomont" userId="1a7054fce7274690" providerId="LiveId" clId="{6038B24E-5215-4A44-9D35-E432717896E9}" dt="2018-07-16T23:46:10.533" v="10929" actId="20577"/>
          <ac:spMkLst>
            <pc:docMk/>
            <pc:sldMk cId="2823108955" sldId="287"/>
            <ac:spMk id="3" creationId="{DC9F3BC8-7D0E-45E3-993B-AB8A8DA0D7BA}"/>
          </ac:spMkLst>
        </pc:spChg>
      </pc:sldChg>
      <pc:sldChg chg="modSp add">
        <pc:chgData name="Chris Lomont" userId="1a7054fce7274690" providerId="LiveId" clId="{6038B24E-5215-4A44-9D35-E432717896E9}" dt="2018-07-14T17:55:22.098" v="3001" actId="20577"/>
        <pc:sldMkLst>
          <pc:docMk/>
          <pc:sldMk cId="1683580934" sldId="288"/>
        </pc:sldMkLst>
        <pc:spChg chg="mod">
          <ac:chgData name="Chris Lomont" userId="1a7054fce7274690" providerId="LiveId" clId="{6038B24E-5215-4A44-9D35-E432717896E9}" dt="2018-07-14T17:55:22.098" v="3001" actId="20577"/>
          <ac:spMkLst>
            <pc:docMk/>
            <pc:sldMk cId="1683580934" sldId="288"/>
            <ac:spMk id="3" creationId="{DC9F3BC8-7D0E-45E3-993B-AB8A8DA0D7BA}"/>
          </ac:spMkLst>
        </pc:spChg>
      </pc:sldChg>
      <pc:sldChg chg="modSp add">
        <pc:chgData name="Chris Lomont" userId="1a7054fce7274690" providerId="LiveId" clId="{6038B24E-5215-4A44-9D35-E432717896E9}" dt="2018-07-16T23:44:14.793" v="10895" actId="313"/>
        <pc:sldMkLst>
          <pc:docMk/>
          <pc:sldMk cId="2031545660" sldId="289"/>
        </pc:sldMkLst>
        <pc:spChg chg="mod">
          <ac:chgData name="Chris Lomont" userId="1a7054fce7274690" providerId="LiveId" clId="{6038B24E-5215-4A44-9D35-E432717896E9}" dt="2018-07-16T23:44:14.793" v="10895" actId="313"/>
          <ac:spMkLst>
            <pc:docMk/>
            <pc:sldMk cId="2031545660" sldId="289"/>
            <ac:spMk id="3" creationId="{DC9F3BC8-7D0E-45E3-993B-AB8A8DA0D7BA}"/>
          </ac:spMkLst>
        </pc:spChg>
      </pc:sldChg>
      <pc:sldChg chg="addSp modSp add">
        <pc:chgData name="Chris Lomont" userId="1a7054fce7274690" providerId="LiveId" clId="{6038B24E-5215-4A44-9D35-E432717896E9}" dt="2018-07-16T23:44:28.615" v="10898" actId="313"/>
        <pc:sldMkLst>
          <pc:docMk/>
          <pc:sldMk cId="4116773342" sldId="290"/>
        </pc:sldMkLst>
        <pc:spChg chg="mod">
          <ac:chgData name="Chris Lomont" userId="1a7054fce7274690" providerId="LiveId" clId="{6038B24E-5215-4A44-9D35-E432717896E9}" dt="2018-07-16T23:44:28.615" v="10898" actId="313"/>
          <ac:spMkLst>
            <pc:docMk/>
            <pc:sldMk cId="4116773342" sldId="290"/>
            <ac:spMk id="3" creationId="{DC9F3BC8-7D0E-45E3-993B-AB8A8DA0D7BA}"/>
          </ac:spMkLst>
        </pc:spChg>
        <pc:picChg chg="add mod">
          <ac:chgData name="Chris Lomont" userId="1a7054fce7274690" providerId="LiveId" clId="{6038B24E-5215-4A44-9D35-E432717896E9}" dt="2018-07-14T18:01:49.095" v="3983" actId="1076"/>
          <ac:picMkLst>
            <pc:docMk/>
            <pc:sldMk cId="4116773342" sldId="290"/>
            <ac:picMk id="5" creationId="{EE3EDCA0-2006-4B6B-B357-689DBBEFE6AF}"/>
          </ac:picMkLst>
        </pc:picChg>
      </pc:sldChg>
      <pc:sldChg chg="modSp add">
        <pc:chgData name="Chris Lomont" userId="1a7054fce7274690" providerId="LiveId" clId="{6038B24E-5215-4A44-9D35-E432717896E9}" dt="2018-07-14T19:16:33.816" v="4644" actId="20577"/>
        <pc:sldMkLst>
          <pc:docMk/>
          <pc:sldMk cId="4022982779" sldId="292"/>
        </pc:sldMkLst>
        <pc:spChg chg="mod">
          <ac:chgData name="Chris Lomont" userId="1a7054fce7274690" providerId="LiveId" clId="{6038B24E-5215-4A44-9D35-E432717896E9}" dt="2018-07-14T19:13:46.430" v="4345" actId="20577"/>
          <ac:spMkLst>
            <pc:docMk/>
            <pc:sldMk cId="4022982779" sldId="292"/>
            <ac:spMk id="2" creationId="{5444D4A7-B6FA-4BB0-9438-CEB00CFCD0AE}"/>
          </ac:spMkLst>
        </pc:spChg>
        <pc:spChg chg="mod">
          <ac:chgData name="Chris Lomont" userId="1a7054fce7274690" providerId="LiveId" clId="{6038B24E-5215-4A44-9D35-E432717896E9}" dt="2018-07-14T19:16:33.816" v="4644" actId="20577"/>
          <ac:spMkLst>
            <pc:docMk/>
            <pc:sldMk cId="4022982779" sldId="292"/>
            <ac:spMk id="3" creationId="{DC9F3BC8-7D0E-45E3-993B-AB8A8DA0D7BA}"/>
          </ac:spMkLst>
        </pc:spChg>
      </pc:sldChg>
      <pc:sldChg chg="addSp delSp modSp add ord">
        <pc:chgData name="Chris Lomont" userId="1a7054fce7274690" providerId="LiveId" clId="{6038B24E-5215-4A44-9D35-E432717896E9}" dt="2018-07-17T23:12:13.422" v="13145" actId="20577"/>
        <pc:sldMkLst>
          <pc:docMk/>
          <pc:sldMk cId="3834982397" sldId="293"/>
        </pc:sldMkLst>
        <pc:spChg chg="mod">
          <ac:chgData name="Chris Lomont" userId="1a7054fce7274690" providerId="LiveId" clId="{6038B24E-5215-4A44-9D35-E432717896E9}" dt="2018-07-14T19:46:14.568" v="7414" actId="313"/>
          <ac:spMkLst>
            <pc:docMk/>
            <pc:sldMk cId="3834982397" sldId="293"/>
            <ac:spMk id="2" creationId="{5444D4A7-B6FA-4BB0-9438-CEB00CFCD0AE}"/>
          </ac:spMkLst>
        </pc:spChg>
        <pc:spChg chg="mod">
          <ac:chgData name="Chris Lomont" userId="1a7054fce7274690" providerId="LiveId" clId="{6038B24E-5215-4A44-9D35-E432717896E9}" dt="2018-07-17T23:06:57.908" v="13130" actId="6549"/>
          <ac:spMkLst>
            <pc:docMk/>
            <pc:sldMk cId="3834982397" sldId="293"/>
            <ac:spMk id="3" creationId="{DC9F3BC8-7D0E-45E3-993B-AB8A8DA0D7BA}"/>
          </ac:spMkLst>
        </pc:spChg>
        <pc:picChg chg="add mod">
          <ac:chgData name="Chris Lomont" userId="1a7054fce7274690" providerId="LiveId" clId="{6038B24E-5215-4A44-9D35-E432717896E9}" dt="2018-07-17T23:08:36.348" v="13133" actId="1076"/>
          <ac:picMkLst>
            <pc:docMk/>
            <pc:sldMk cId="3834982397" sldId="293"/>
            <ac:picMk id="5" creationId="{914CD39A-E4EF-4FF8-BCA4-9CFDDE319654}"/>
          </ac:picMkLst>
        </pc:picChg>
        <pc:picChg chg="add del mod">
          <ac:chgData name="Chris Lomont" userId="1a7054fce7274690" providerId="LiveId" clId="{6038B24E-5215-4A44-9D35-E432717896E9}" dt="2018-07-17T23:12:13.422" v="13145" actId="20577"/>
          <ac:picMkLst>
            <pc:docMk/>
            <pc:sldMk cId="3834982397" sldId="293"/>
            <ac:picMk id="7" creationId="{50848911-DC57-4179-BF3D-5C0D40F0FDD7}"/>
          </ac:picMkLst>
        </pc:picChg>
        <pc:picChg chg="add del mod">
          <ac:chgData name="Chris Lomont" userId="1a7054fce7274690" providerId="LiveId" clId="{6038B24E-5215-4A44-9D35-E432717896E9}" dt="2018-07-17T23:12:07.459" v="13142" actId="20577"/>
          <ac:picMkLst>
            <pc:docMk/>
            <pc:sldMk cId="3834982397" sldId="293"/>
            <ac:picMk id="9" creationId="{E5CCF728-E6F8-49C0-93C2-0A6F01D7AFA4}"/>
          </ac:picMkLst>
        </pc:picChg>
      </pc:sldChg>
      <pc:sldChg chg="delSp modSp add ord">
        <pc:chgData name="Chris Lomont" userId="1a7054fce7274690" providerId="LiveId" clId="{6038B24E-5215-4A44-9D35-E432717896E9}" dt="2018-07-16T22:36:59.745" v="9117" actId="27636"/>
        <pc:sldMkLst>
          <pc:docMk/>
          <pc:sldMk cId="2321133394" sldId="294"/>
        </pc:sldMkLst>
        <pc:spChg chg="mod">
          <ac:chgData name="Chris Lomont" userId="1a7054fce7274690" providerId="LiveId" clId="{6038B24E-5215-4A44-9D35-E432717896E9}" dt="2018-07-14T19:22:15.097" v="5236" actId="6549"/>
          <ac:spMkLst>
            <pc:docMk/>
            <pc:sldMk cId="2321133394" sldId="294"/>
            <ac:spMk id="2" creationId="{5444D4A7-B6FA-4BB0-9438-CEB00CFCD0AE}"/>
          </ac:spMkLst>
        </pc:spChg>
        <pc:spChg chg="mod">
          <ac:chgData name="Chris Lomont" userId="1a7054fce7274690" providerId="LiveId" clId="{6038B24E-5215-4A44-9D35-E432717896E9}" dt="2018-07-16T22:36:59.745" v="9117" actId="27636"/>
          <ac:spMkLst>
            <pc:docMk/>
            <pc:sldMk cId="2321133394" sldId="294"/>
            <ac:spMk id="3" creationId="{DC9F3BC8-7D0E-45E3-993B-AB8A8DA0D7BA}"/>
          </ac:spMkLst>
        </pc:spChg>
        <pc:picChg chg="del">
          <ac:chgData name="Chris Lomont" userId="1a7054fce7274690" providerId="LiveId" clId="{6038B24E-5215-4A44-9D35-E432717896E9}" dt="2018-07-14T19:22:17.509" v="5237" actId="478"/>
          <ac:picMkLst>
            <pc:docMk/>
            <pc:sldMk cId="2321133394" sldId="294"/>
            <ac:picMk id="5" creationId="{EE3EDCA0-2006-4B6B-B357-689DBBEFE6AF}"/>
          </ac:picMkLst>
        </pc:picChg>
      </pc:sldChg>
      <pc:sldChg chg="modSp add">
        <pc:chgData name="Chris Lomont" userId="1a7054fce7274690" providerId="LiveId" clId="{6038B24E-5215-4A44-9D35-E432717896E9}" dt="2018-07-16T22:36:59.798" v="9121" actId="27636"/>
        <pc:sldMkLst>
          <pc:docMk/>
          <pc:sldMk cId="4242311636" sldId="295"/>
        </pc:sldMkLst>
        <pc:spChg chg="mod">
          <ac:chgData name="Chris Lomont" userId="1a7054fce7274690" providerId="LiveId" clId="{6038B24E-5215-4A44-9D35-E432717896E9}" dt="2018-07-16T22:36:59.798" v="9121" actId="27636"/>
          <ac:spMkLst>
            <pc:docMk/>
            <pc:sldMk cId="4242311636" sldId="295"/>
            <ac:spMk id="3" creationId="{DC9F3BC8-7D0E-45E3-993B-AB8A8DA0D7BA}"/>
          </ac:spMkLst>
        </pc:spChg>
      </pc:sldChg>
      <pc:sldChg chg="modSp add">
        <pc:chgData name="Chris Lomont" userId="1a7054fce7274690" providerId="LiveId" clId="{6038B24E-5215-4A44-9D35-E432717896E9}" dt="2018-07-14T19:41:53.343" v="7104" actId="20577"/>
        <pc:sldMkLst>
          <pc:docMk/>
          <pc:sldMk cId="3110308873" sldId="296"/>
        </pc:sldMkLst>
        <pc:spChg chg="mod">
          <ac:chgData name="Chris Lomont" userId="1a7054fce7274690" providerId="LiveId" clId="{6038B24E-5215-4A44-9D35-E432717896E9}" dt="2018-07-14T19:41:53.343" v="7104" actId="20577"/>
          <ac:spMkLst>
            <pc:docMk/>
            <pc:sldMk cId="3110308873" sldId="296"/>
            <ac:spMk id="3" creationId="{DC9F3BC8-7D0E-45E3-993B-AB8A8DA0D7BA}"/>
          </ac:spMkLst>
        </pc:spChg>
      </pc:sldChg>
      <pc:sldChg chg="modSp add">
        <pc:chgData name="Chris Lomont" userId="1a7054fce7274690" providerId="LiveId" clId="{6038B24E-5215-4A44-9D35-E432717896E9}" dt="2018-07-16T22:36:59.806" v="9122" actId="27636"/>
        <pc:sldMkLst>
          <pc:docMk/>
          <pc:sldMk cId="759615185" sldId="297"/>
        </pc:sldMkLst>
        <pc:spChg chg="mod">
          <ac:chgData name="Chris Lomont" userId="1a7054fce7274690" providerId="LiveId" clId="{6038B24E-5215-4A44-9D35-E432717896E9}" dt="2018-07-16T22:36:59.806" v="9122" actId="27636"/>
          <ac:spMkLst>
            <pc:docMk/>
            <pc:sldMk cId="759615185" sldId="297"/>
            <ac:spMk id="3" creationId="{DC9F3BC8-7D0E-45E3-993B-AB8A8DA0D7BA}"/>
          </ac:spMkLst>
        </pc:spChg>
      </pc:sldChg>
      <pc:sldChg chg="addSp modSp add">
        <pc:chgData name="Chris Lomont" userId="1a7054fce7274690" providerId="LiveId" clId="{6038B24E-5215-4A44-9D35-E432717896E9}" dt="2018-07-16T17:28:20.351" v="8572" actId="20577"/>
        <pc:sldMkLst>
          <pc:docMk/>
          <pc:sldMk cId="681437168" sldId="301"/>
        </pc:sldMkLst>
        <pc:spChg chg="mod">
          <ac:chgData name="Chris Lomont" userId="1a7054fce7274690" providerId="LiveId" clId="{6038B24E-5215-4A44-9D35-E432717896E9}" dt="2018-07-16T17:21:49.845" v="8178" actId="27636"/>
          <ac:spMkLst>
            <pc:docMk/>
            <pc:sldMk cId="681437168" sldId="301"/>
            <ac:spMk id="3" creationId="{DC9F3BC8-7D0E-45E3-993B-AB8A8DA0D7BA}"/>
          </ac:spMkLst>
        </pc:spChg>
        <pc:graphicFrameChg chg="add mod modGraphic">
          <ac:chgData name="Chris Lomont" userId="1a7054fce7274690" providerId="LiveId" clId="{6038B24E-5215-4A44-9D35-E432717896E9}" dt="2018-07-16T17:28:20.351" v="8572" actId="20577"/>
          <ac:graphicFrameMkLst>
            <pc:docMk/>
            <pc:sldMk cId="681437168" sldId="301"/>
            <ac:graphicFrameMk id="4" creationId="{6C0CB5AC-0979-418E-B535-E290151036FC}"/>
          </ac:graphicFrameMkLst>
        </pc:graphicFrameChg>
      </pc:sldChg>
      <pc:sldChg chg="modSp add">
        <pc:chgData name="Chris Lomont" userId="1a7054fce7274690" providerId="LiveId" clId="{6038B24E-5215-4A44-9D35-E432717896E9}" dt="2018-07-16T17:50:12.399" v="8873" actId="20577"/>
        <pc:sldMkLst>
          <pc:docMk/>
          <pc:sldMk cId="1669816482" sldId="303"/>
        </pc:sldMkLst>
        <pc:spChg chg="mod">
          <ac:chgData name="Chris Lomont" userId="1a7054fce7274690" providerId="LiveId" clId="{6038B24E-5215-4A44-9D35-E432717896E9}" dt="2018-07-16T17:50:09.206" v="8869" actId="20577"/>
          <ac:spMkLst>
            <pc:docMk/>
            <pc:sldMk cId="1669816482" sldId="303"/>
            <ac:spMk id="2" creationId="{5444D4A7-B6FA-4BB0-9438-CEB00CFCD0AE}"/>
          </ac:spMkLst>
        </pc:spChg>
        <pc:spChg chg="mod">
          <ac:chgData name="Chris Lomont" userId="1a7054fce7274690" providerId="LiveId" clId="{6038B24E-5215-4A44-9D35-E432717896E9}" dt="2018-07-16T17:50:12.399" v="8873" actId="20577"/>
          <ac:spMkLst>
            <pc:docMk/>
            <pc:sldMk cId="1669816482" sldId="303"/>
            <ac:spMk id="3" creationId="{DC9F3BC8-7D0E-45E3-993B-AB8A8DA0D7BA}"/>
          </ac:spMkLst>
        </pc:spChg>
      </pc:sldChg>
      <pc:sldChg chg="addSp delSp modSp add ord">
        <pc:chgData name="Chris Lomont" userId="1a7054fce7274690" providerId="LiveId" clId="{6038B24E-5215-4A44-9D35-E432717896E9}" dt="2018-07-16T23:35:21.791" v="10513" actId="6549"/>
        <pc:sldMkLst>
          <pc:docMk/>
          <pc:sldMk cId="1645280044" sldId="304"/>
        </pc:sldMkLst>
        <pc:spChg chg="mod">
          <ac:chgData name="Chris Lomont" userId="1a7054fce7274690" providerId="LiveId" clId="{6038B24E-5215-4A44-9D35-E432717896E9}" dt="2018-07-16T22:39:52.600" v="9149" actId="20577"/>
          <ac:spMkLst>
            <pc:docMk/>
            <pc:sldMk cId="1645280044" sldId="304"/>
            <ac:spMk id="2" creationId="{5444D4A7-B6FA-4BB0-9438-CEB00CFCD0AE}"/>
          </ac:spMkLst>
        </pc:spChg>
        <pc:spChg chg="mod">
          <ac:chgData name="Chris Lomont" userId="1a7054fce7274690" providerId="LiveId" clId="{6038B24E-5215-4A44-9D35-E432717896E9}" dt="2018-07-16T23:35:21.791" v="10513" actId="6549"/>
          <ac:spMkLst>
            <pc:docMk/>
            <pc:sldMk cId="1645280044" sldId="304"/>
            <ac:spMk id="3" creationId="{DC9F3BC8-7D0E-45E3-993B-AB8A8DA0D7BA}"/>
          </ac:spMkLst>
        </pc:spChg>
        <pc:picChg chg="mod">
          <ac:chgData name="Chris Lomont" userId="1a7054fce7274690" providerId="LiveId" clId="{6038B24E-5215-4A44-9D35-E432717896E9}" dt="2018-07-16T23:24:21.196" v="9978" actId="1076"/>
          <ac:picMkLst>
            <pc:docMk/>
            <pc:sldMk cId="1645280044" sldId="304"/>
            <ac:picMk id="5" creationId="{29E1676F-BFC2-4485-A61B-A5FEB7DB2289}"/>
          </ac:picMkLst>
        </pc:picChg>
        <pc:picChg chg="add del mod">
          <ac:chgData name="Chris Lomont" userId="1a7054fce7274690" providerId="LiveId" clId="{6038B24E-5215-4A44-9D35-E432717896E9}" dt="2018-07-16T22:52:45.505" v="9675" actId="478"/>
          <ac:picMkLst>
            <pc:docMk/>
            <pc:sldMk cId="1645280044" sldId="304"/>
            <ac:picMk id="6" creationId="{7FB39A3E-5C3D-4836-A170-0CC78E5574F7}"/>
          </ac:picMkLst>
        </pc:picChg>
      </pc:sldChg>
      <pc:sldChg chg="addSp modSp add">
        <pc:chgData name="Chris Lomont" userId="1a7054fce7274690" providerId="LiveId" clId="{6038B24E-5215-4A44-9D35-E432717896E9}" dt="2018-07-17T23:10:53.330" v="13137" actId="1076"/>
        <pc:sldMkLst>
          <pc:docMk/>
          <pc:sldMk cId="306493916" sldId="305"/>
        </pc:sldMkLst>
        <pc:spChg chg="mod">
          <ac:chgData name="Chris Lomont" userId="1a7054fce7274690" providerId="LiveId" clId="{6038B24E-5215-4A44-9D35-E432717896E9}" dt="2018-07-16T23:38:06.103" v="10570" actId="20577"/>
          <ac:spMkLst>
            <pc:docMk/>
            <pc:sldMk cId="306493916" sldId="305"/>
            <ac:spMk id="2" creationId="{5444D4A7-B6FA-4BB0-9438-CEB00CFCD0AE}"/>
          </ac:spMkLst>
        </pc:spChg>
        <pc:spChg chg="mod">
          <ac:chgData name="Chris Lomont" userId="1a7054fce7274690" providerId="LiveId" clId="{6038B24E-5215-4A44-9D35-E432717896E9}" dt="2018-07-17T23:05:31.250" v="13080" actId="20577"/>
          <ac:spMkLst>
            <pc:docMk/>
            <pc:sldMk cId="306493916" sldId="305"/>
            <ac:spMk id="3" creationId="{DC9F3BC8-7D0E-45E3-993B-AB8A8DA0D7BA}"/>
          </ac:spMkLst>
        </pc:spChg>
        <pc:picChg chg="add mod">
          <ac:chgData name="Chris Lomont" userId="1a7054fce7274690" providerId="LiveId" clId="{6038B24E-5215-4A44-9D35-E432717896E9}" dt="2018-07-17T23:10:53.330" v="13137" actId="1076"/>
          <ac:picMkLst>
            <pc:docMk/>
            <pc:sldMk cId="306493916" sldId="305"/>
            <ac:picMk id="5" creationId="{DDA1A158-6344-47E8-A40F-D42320A98B98}"/>
          </ac:picMkLst>
        </pc:picChg>
      </pc:sldChg>
      <pc:sldChg chg="addSp modSp add">
        <pc:chgData name="Chris Lomont" userId="1a7054fce7274690" providerId="LiveId" clId="{6038B24E-5215-4A44-9D35-E432717896E9}" dt="2018-07-17T23:20:57.340" v="13800" actId="20577"/>
        <pc:sldMkLst>
          <pc:docMk/>
          <pc:sldMk cId="867826687" sldId="306"/>
        </pc:sldMkLst>
        <pc:spChg chg="mod">
          <ac:chgData name="Chris Lomont" userId="1a7054fce7274690" providerId="LiveId" clId="{6038B24E-5215-4A44-9D35-E432717896E9}" dt="2018-07-16T23:40:11.838" v="10656" actId="20577"/>
          <ac:spMkLst>
            <pc:docMk/>
            <pc:sldMk cId="867826687" sldId="306"/>
            <ac:spMk id="2" creationId="{5444D4A7-B6FA-4BB0-9438-CEB00CFCD0AE}"/>
          </ac:spMkLst>
        </pc:spChg>
        <pc:spChg chg="mod">
          <ac:chgData name="Chris Lomont" userId="1a7054fce7274690" providerId="LiveId" clId="{6038B24E-5215-4A44-9D35-E432717896E9}" dt="2018-07-17T23:20:57.340" v="13800" actId="20577"/>
          <ac:spMkLst>
            <pc:docMk/>
            <pc:sldMk cId="867826687" sldId="306"/>
            <ac:spMk id="3" creationId="{DC9F3BC8-7D0E-45E3-993B-AB8A8DA0D7BA}"/>
          </ac:spMkLst>
        </pc:spChg>
        <pc:spChg chg="add mod">
          <ac:chgData name="Chris Lomont" userId="1a7054fce7274690" providerId="LiveId" clId="{6038B24E-5215-4A44-9D35-E432717896E9}" dt="2018-07-17T23:13:40.749" v="13162" actId="164"/>
          <ac:spMkLst>
            <pc:docMk/>
            <pc:sldMk cId="867826687" sldId="306"/>
            <ac:spMk id="9" creationId="{19DD6BCF-99F6-4C0C-BC1E-D73C1DFDDB2C}"/>
          </ac:spMkLst>
        </pc:spChg>
        <pc:grpChg chg="add mod">
          <ac:chgData name="Chris Lomont" userId="1a7054fce7274690" providerId="LiveId" clId="{6038B24E-5215-4A44-9D35-E432717896E9}" dt="2018-07-17T23:17:20.740" v="13591" actId="1036"/>
          <ac:grpSpMkLst>
            <pc:docMk/>
            <pc:sldMk cId="867826687" sldId="306"/>
            <ac:grpSpMk id="10" creationId="{AD8B8BBA-DB0A-4973-8688-3E611B3197CD}"/>
          </ac:grpSpMkLst>
        </pc:grpChg>
        <pc:picChg chg="add mod ord">
          <ac:chgData name="Chris Lomont" userId="1a7054fce7274690" providerId="LiveId" clId="{6038B24E-5215-4A44-9D35-E432717896E9}" dt="2018-07-17T23:13:40.749" v="13162" actId="164"/>
          <ac:picMkLst>
            <pc:docMk/>
            <pc:sldMk cId="867826687" sldId="306"/>
            <ac:picMk id="5" creationId="{42B2CBF3-36E3-4AB7-9122-7EF46E238A87}"/>
          </ac:picMkLst>
        </pc:picChg>
        <pc:picChg chg="add mod">
          <ac:chgData name="Chris Lomont" userId="1a7054fce7274690" providerId="LiveId" clId="{6038B24E-5215-4A44-9D35-E432717896E9}" dt="2018-07-17T23:17:20.740" v="13591" actId="1036"/>
          <ac:picMkLst>
            <pc:docMk/>
            <pc:sldMk cId="867826687" sldId="306"/>
            <ac:picMk id="6" creationId="{E9499E70-550E-4D07-82E2-349B786BBD39}"/>
          </ac:picMkLst>
        </pc:picChg>
        <pc:picChg chg="add mod">
          <ac:chgData name="Chris Lomont" userId="1a7054fce7274690" providerId="LiveId" clId="{6038B24E-5215-4A44-9D35-E432717896E9}" dt="2018-07-17T23:17:20.740" v="13591" actId="1036"/>
          <ac:picMkLst>
            <pc:docMk/>
            <pc:sldMk cId="867826687" sldId="306"/>
            <ac:picMk id="8" creationId="{2711E202-52A6-408B-82BB-E4F2F231582B}"/>
          </ac:picMkLst>
        </pc:picChg>
      </pc:sldChg>
      <pc:sldChg chg="modSp add">
        <pc:chgData name="Chris Lomont" userId="1a7054fce7274690" providerId="LiveId" clId="{6038B24E-5215-4A44-9D35-E432717896E9}" dt="2018-07-16T23:42:14.617" v="10806" actId="20577"/>
        <pc:sldMkLst>
          <pc:docMk/>
          <pc:sldMk cId="3052470503" sldId="307"/>
        </pc:sldMkLst>
        <pc:spChg chg="mod">
          <ac:chgData name="Chris Lomont" userId="1a7054fce7274690" providerId="LiveId" clId="{6038B24E-5215-4A44-9D35-E432717896E9}" dt="2018-07-16T23:42:12.951" v="10804" actId="20577"/>
          <ac:spMkLst>
            <pc:docMk/>
            <pc:sldMk cId="3052470503" sldId="307"/>
            <ac:spMk id="2" creationId="{5444D4A7-B6FA-4BB0-9438-CEB00CFCD0AE}"/>
          </ac:spMkLst>
        </pc:spChg>
        <pc:spChg chg="mod">
          <ac:chgData name="Chris Lomont" userId="1a7054fce7274690" providerId="LiveId" clId="{6038B24E-5215-4A44-9D35-E432717896E9}" dt="2018-07-16T23:42:14.617" v="10806" actId="20577"/>
          <ac:spMkLst>
            <pc:docMk/>
            <pc:sldMk cId="3052470503" sldId="307"/>
            <ac:spMk id="3" creationId="{DC9F3BC8-7D0E-45E3-993B-AB8A8DA0D7BA}"/>
          </ac:spMkLst>
        </pc:spChg>
      </pc:sldChg>
      <pc:sldChg chg="delSp modSp add">
        <pc:chgData name="Chris Lomont" userId="1a7054fce7274690" providerId="LiveId" clId="{6038B24E-5215-4A44-9D35-E432717896E9}" dt="2018-07-17T23:29:58.171" v="14366" actId="478"/>
        <pc:sldMkLst>
          <pc:docMk/>
          <pc:sldMk cId="1332188867" sldId="308"/>
        </pc:sldMkLst>
        <pc:spChg chg="mod">
          <ac:chgData name="Chris Lomont" userId="1a7054fce7274690" providerId="LiveId" clId="{6038B24E-5215-4A44-9D35-E432717896E9}" dt="2018-07-17T23:29:50.628" v="14359" actId="20577"/>
          <ac:spMkLst>
            <pc:docMk/>
            <pc:sldMk cId="1332188867" sldId="308"/>
            <ac:spMk id="2" creationId="{5444D4A7-B6FA-4BB0-9438-CEB00CFCD0AE}"/>
          </ac:spMkLst>
        </pc:spChg>
        <pc:spChg chg="mod">
          <ac:chgData name="Chris Lomont" userId="1a7054fce7274690" providerId="LiveId" clId="{6038B24E-5215-4A44-9D35-E432717896E9}" dt="2018-07-17T23:29:54.804" v="14364" actId="20577"/>
          <ac:spMkLst>
            <pc:docMk/>
            <pc:sldMk cId="1332188867" sldId="308"/>
            <ac:spMk id="3" creationId="{DC9F3BC8-7D0E-45E3-993B-AB8A8DA0D7BA}"/>
          </ac:spMkLst>
        </pc:spChg>
        <pc:picChg chg="del">
          <ac:chgData name="Chris Lomont" userId="1a7054fce7274690" providerId="LiveId" clId="{6038B24E-5215-4A44-9D35-E432717896E9}" dt="2018-07-17T23:29:58.171" v="14366" actId="478"/>
          <ac:picMkLst>
            <pc:docMk/>
            <pc:sldMk cId="1332188867" sldId="308"/>
            <ac:picMk id="5" creationId="{BF5426A4-DDAF-49BC-AE17-45375AE4F16D}"/>
          </ac:picMkLst>
        </pc:picChg>
        <pc:picChg chg="del">
          <ac:chgData name="Chris Lomont" userId="1a7054fce7274690" providerId="LiveId" clId="{6038B24E-5215-4A44-9D35-E432717896E9}" dt="2018-07-17T23:29:56.876" v="14365" actId="478"/>
          <ac:picMkLst>
            <pc:docMk/>
            <pc:sldMk cId="1332188867" sldId="308"/>
            <ac:picMk id="7" creationId="{9C1ECDD9-869D-45CE-86E8-E0BAFEF2E2BC}"/>
          </ac:picMkLst>
        </pc:picChg>
      </pc:sldChg>
      <pc:sldChg chg="modSp add">
        <pc:chgData name="Chris Lomont" userId="1a7054fce7274690" providerId="LiveId" clId="{6038B24E-5215-4A44-9D35-E432717896E9}" dt="2018-07-17T23:30:06.108" v="14377" actId="20577"/>
        <pc:sldMkLst>
          <pc:docMk/>
          <pc:sldMk cId="1374159129" sldId="309"/>
        </pc:sldMkLst>
        <pc:spChg chg="mod">
          <ac:chgData name="Chris Lomont" userId="1a7054fce7274690" providerId="LiveId" clId="{6038B24E-5215-4A44-9D35-E432717896E9}" dt="2018-07-17T23:30:06.108" v="14377" actId="20577"/>
          <ac:spMkLst>
            <pc:docMk/>
            <pc:sldMk cId="1374159129" sldId="309"/>
            <ac:spMk id="2" creationId="{5444D4A7-B6FA-4BB0-9438-CEB00CFCD0AE}"/>
          </ac:spMkLst>
        </pc:spChg>
      </pc:sldChg>
      <pc:sldChg chg="modSp add">
        <pc:chgData name="Chris Lomont" userId="1a7054fce7274690" providerId="LiveId" clId="{6038B24E-5215-4A44-9D35-E432717896E9}" dt="2018-07-18T01:06:25.426" v="15243" actId="20577"/>
        <pc:sldMkLst>
          <pc:docMk/>
          <pc:sldMk cId="2580479260" sldId="310"/>
        </pc:sldMkLst>
        <pc:spChg chg="mod">
          <ac:chgData name="Chris Lomont" userId="1a7054fce7274690" providerId="LiveId" clId="{6038B24E-5215-4A44-9D35-E432717896E9}" dt="2018-07-18T01:06:25.426" v="15243" actId="20577"/>
          <ac:spMkLst>
            <pc:docMk/>
            <pc:sldMk cId="2580479260" sldId="310"/>
            <ac:spMk id="3" creationId="{DC9F3BC8-7D0E-45E3-993B-AB8A8DA0D7BA}"/>
          </ac:spMkLst>
        </pc:spChg>
      </pc:sldChg>
      <pc:sldChg chg="addSp modSp add">
        <pc:chgData name="Chris Lomont" userId="1a7054fce7274690" providerId="LiveId" clId="{6038B24E-5215-4A44-9D35-E432717896E9}" dt="2018-07-18T01:05:28.319" v="15059" actId="1076"/>
        <pc:sldMkLst>
          <pc:docMk/>
          <pc:sldMk cId="248986337" sldId="311"/>
        </pc:sldMkLst>
        <pc:spChg chg="mod">
          <ac:chgData name="Chris Lomont" userId="1a7054fce7274690" providerId="LiveId" clId="{6038B24E-5215-4A44-9D35-E432717896E9}" dt="2018-07-18T01:05:06.514" v="15054" actId="27636"/>
          <ac:spMkLst>
            <pc:docMk/>
            <pc:sldMk cId="248986337" sldId="311"/>
            <ac:spMk id="3" creationId="{DC9F3BC8-7D0E-45E3-993B-AB8A8DA0D7BA}"/>
          </ac:spMkLst>
        </pc:spChg>
        <pc:picChg chg="add mod">
          <ac:chgData name="Chris Lomont" userId="1a7054fce7274690" providerId="LiveId" clId="{6038B24E-5215-4A44-9D35-E432717896E9}" dt="2018-07-18T01:05:28.319" v="15059" actId="1076"/>
          <ac:picMkLst>
            <pc:docMk/>
            <pc:sldMk cId="248986337" sldId="311"/>
            <ac:picMk id="4" creationId="{F11A2FC1-0051-43F2-A568-852AB183EF84}"/>
          </ac:picMkLst>
        </pc:picChg>
      </pc:sldChg>
      <pc:sldMasterChg chg="modSldLayout">
        <pc:chgData name="Chris Lomont" userId="1a7054fce7274690" providerId="LiveId" clId="{6038B24E-5215-4A44-9D35-E432717896E9}" dt="2018-07-16T22:36:59.584" v="9109" actId="14100"/>
        <pc:sldMasterMkLst>
          <pc:docMk/>
          <pc:sldMasterMk cId="1830597252" sldId="2147483660"/>
        </pc:sldMasterMkLst>
        <pc:sldLayoutChg chg="modSp">
          <pc:chgData name="Chris Lomont" userId="1a7054fce7274690" providerId="LiveId" clId="{6038B24E-5215-4A44-9D35-E432717896E9}" dt="2018-07-16T22:36:59.584" v="9109" actId="14100"/>
          <pc:sldLayoutMkLst>
            <pc:docMk/>
            <pc:sldMasterMk cId="1830597252" sldId="2147483660"/>
            <pc:sldLayoutMk cId="949383055" sldId="2147483662"/>
          </pc:sldLayoutMkLst>
          <pc:spChg chg="mod">
            <ac:chgData name="Chris Lomont" userId="1a7054fce7274690" providerId="LiveId" clId="{6038B24E-5215-4A44-9D35-E432717896E9}" dt="2018-07-16T22:36:55.830" v="9108" actId="14100"/>
            <ac:spMkLst>
              <pc:docMk/>
              <pc:sldMasterMk cId="1830597252" sldId="2147483660"/>
              <pc:sldLayoutMk cId="949383055" sldId="2147483662"/>
              <ac:spMk id="2" creationId="{00000000-0000-0000-0000-000000000000}"/>
            </ac:spMkLst>
          </pc:spChg>
          <pc:spChg chg="mod">
            <ac:chgData name="Chris Lomont" userId="1a7054fce7274690" providerId="LiveId" clId="{6038B24E-5215-4A44-9D35-E432717896E9}" dt="2018-07-16T22:36:59.584" v="9109" actId="14100"/>
            <ac:spMkLst>
              <pc:docMk/>
              <pc:sldMasterMk cId="1830597252" sldId="2147483660"/>
              <pc:sldLayoutMk cId="949383055" sldId="2147483662"/>
              <ac:spMk id="3"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6A3B5A-6B73-4659-B95D-65E6D766A830}" type="datetimeFigureOut">
              <a:rPr lang="en-US" smtClean="0"/>
              <a:t>7/19/2018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7F5E70-F993-4A63-B1C6-40C47F9D2603}" type="slidenum">
              <a:rPr lang="en-US" smtClean="0"/>
              <a:t>‹#›</a:t>
            </a:fld>
            <a:endParaRPr lang="en-US"/>
          </a:p>
        </p:txBody>
      </p:sp>
    </p:spTree>
    <p:extLst>
      <p:ext uri="{BB962C8B-B14F-4D97-AF65-F5344CB8AC3E}">
        <p14:creationId xmlns:p14="http://schemas.microsoft.com/office/powerpoint/2010/main" val="376392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Many bands for protocols, by country</a:t>
            </a:r>
          </a:p>
          <a:p>
            <a:endParaRPr lang="en-US" dirty="0"/>
          </a:p>
        </p:txBody>
      </p:sp>
      <p:sp>
        <p:nvSpPr>
          <p:cNvPr id="4" name="Slide Number Placeholder 3"/>
          <p:cNvSpPr>
            <a:spLocks noGrp="1"/>
          </p:cNvSpPr>
          <p:nvPr>
            <p:ph type="sldNum" sz="quarter" idx="10"/>
          </p:nvPr>
        </p:nvSpPr>
        <p:spPr/>
        <p:txBody>
          <a:bodyPr/>
          <a:lstStyle/>
          <a:p>
            <a:fld id="{617F5E70-F993-4A63-B1C6-40C47F9D2603}" type="slidenum">
              <a:rPr lang="en-US" smtClean="0"/>
              <a:t>7</a:t>
            </a:fld>
            <a:endParaRPr lang="en-US"/>
          </a:p>
        </p:txBody>
      </p:sp>
    </p:spTree>
    <p:extLst>
      <p:ext uri="{BB962C8B-B14F-4D97-AF65-F5344CB8AC3E}">
        <p14:creationId xmlns:p14="http://schemas.microsoft.com/office/powerpoint/2010/main" val="630326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Barker code – unaligned auto correlations have small coefficients. At 11 bit length, all correlations 0 or -1, except aligned is +11</a:t>
            </a:r>
          </a:p>
        </p:txBody>
      </p:sp>
      <p:sp>
        <p:nvSpPr>
          <p:cNvPr id="4" name="Slide Number Placeholder 3"/>
          <p:cNvSpPr>
            <a:spLocks noGrp="1"/>
          </p:cNvSpPr>
          <p:nvPr>
            <p:ph type="sldNum" sz="quarter" idx="10"/>
          </p:nvPr>
        </p:nvSpPr>
        <p:spPr/>
        <p:txBody>
          <a:bodyPr/>
          <a:lstStyle/>
          <a:p>
            <a:fld id="{617F5E70-F993-4A63-B1C6-40C47F9D2603}" type="slidenum">
              <a:rPr lang="en-US" smtClean="0"/>
              <a:t>42</a:t>
            </a:fld>
            <a:endParaRPr lang="en-US"/>
          </a:p>
        </p:txBody>
      </p:sp>
    </p:spTree>
    <p:extLst>
      <p:ext uri="{BB962C8B-B14F-4D97-AF65-F5344CB8AC3E}">
        <p14:creationId xmlns:p14="http://schemas.microsoft.com/office/powerpoint/2010/main" val="3729574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http://www.astronomy.ohio-state.edu/~pogge/Ast162/Unit5/gps.html</a:t>
            </a:r>
          </a:p>
        </p:txBody>
      </p:sp>
      <p:sp>
        <p:nvSpPr>
          <p:cNvPr id="4" name="Slide Number Placeholder 3"/>
          <p:cNvSpPr>
            <a:spLocks noGrp="1"/>
          </p:cNvSpPr>
          <p:nvPr>
            <p:ph type="sldNum" sz="quarter" idx="10"/>
          </p:nvPr>
        </p:nvSpPr>
        <p:spPr/>
        <p:txBody>
          <a:bodyPr/>
          <a:lstStyle/>
          <a:p>
            <a:fld id="{617F5E70-F993-4A63-B1C6-40C47F9D2603}" type="slidenum">
              <a:rPr lang="en-US" smtClean="0"/>
              <a:t>48</a:t>
            </a:fld>
            <a:endParaRPr lang="en-US"/>
          </a:p>
        </p:txBody>
      </p:sp>
    </p:spTree>
    <p:extLst>
      <p:ext uri="{BB962C8B-B14F-4D97-AF65-F5344CB8AC3E}">
        <p14:creationId xmlns:p14="http://schemas.microsoft.com/office/powerpoint/2010/main" val="964378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http://colinkarpfinger.com/blog/2010/the-dropouts-guide-to-antenna-design/</a:t>
            </a:r>
          </a:p>
          <a:p>
            <a:r>
              <a:rPr lang="en-US" dirty="0"/>
              <a:t>http://www.ti.com/lit/an/swra161b/swra161b.pdf</a:t>
            </a:r>
          </a:p>
          <a:p>
            <a:r>
              <a:rPr lang="en-US" dirty="0"/>
              <a:t>https://electronics.stackexchange.com/questions/243341/how-does-a-chip-antenna-work</a:t>
            </a:r>
          </a:p>
        </p:txBody>
      </p:sp>
      <p:sp>
        <p:nvSpPr>
          <p:cNvPr id="4" name="Slide Number Placeholder 3"/>
          <p:cNvSpPr>
            <a:spLocks noGrp="1"/>
          </p:cNvSpPr>
          <p:nvPr>
            <p:ph type="sldNum" sz="quarter" idx="10"/>
          </p:nvPr>
        </p:nvSpPr>
        <p:spPr/>
        <p:txBody>
          <a:bodyPr/>
          <a:lstStyle/>
          <a:p>
            <a:fld id="{617F5E70-F993-4A63-B1C6-40C47F9D2603}" type="slidenum">
              <a:rPr lang="en-US" smtClean="0"/>
              <a:t>55</a:t>
            </a:fld>
            <a:endParaRPr lang="en-US"/>
          </a:p>
        </p:txBody>
      </p:sp>
    </p:spTree>
    <p:extLst>
      <p:ext uri="{BB962C8B-B14F-4D97-AF65-F5344CB8AC3E}">
        <p14:creationId xmlns:p14="http://schemas.microsoft.com/office/powerpoint/2010/main" val="3729396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http://www.radioforeveryone.com/p/group-ads-b-test-19-dongles.html</a:t>
            </a:r>
          </a:p>
        </p:txBody>
      </p:sp>
      <p:sp>
        <p:nvSpPr>
          <p:cNvPr id="4" name="Slide Number Placeholder 3"/>
          <p:cNvSpPr>
            <a:spLocks noGrp="1"/>
          </p:cNvSpPr>
          <p:nvPr>
            <p:ph type="sldNum" sz="quarter" idx="10"/>
          </p:nvPr>
        </p:nvSpPr>
        <p:spPr/>
        <p:txBody>
          <a:bodyPr/>
          <a:lstStyle/>
          <a:p>
            <a:fld id="{617F5E70-F993-4A63-B1C6-40C47F9D2603}" type="slidenum">
              <a:rPr lang="en-US" smtClean="0"/>
              <a:t>56</a:t>
            </a:fld>
            <a:endParaRPr lang="en-US"/>
          </a:p>
        </p:txBody>
      </p:sp>
    </p:spTree>
    <p:extLst>
      <p:ext uri="{BB962C8B-B14F-4D97-AF65-F5344CB8AC3E}">
        <p14:creationId xmlns:p14="http://schemas.microsoft.com/office/powerpoint/2010/main" val="1068390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0-300GHz</a:t>
            </a:r>
          </a:p>
          <a:p>
            <a:r>
              <a:rPr lang="en-US" dirty="0"/>
              <a:t>9 kHz radio navigation</a:t>
            </a:r>
          </a:p>
        </p:txBody>
      </p:sp>
      <p:sp>
        <p:nvSpPr>
          <p:cNvPr id="4" name="Slide Number Placeholder 3"/>
          <p:cNvSpPr>
            <a:spLocks noGrp="1"/>
          </p:cNvSpPr>
          <p:nvPr>
            <p:ph type="sldNum" sz="quarter" idx="10"/>
          </p:nvPr>
        </p:nvSpPr>
        <p:spPr/>
        <p:txBody>
          <a:bodyPr/>
          <a:lstStyle/>
          <a:p>
            <a:fld id="{617F5E70-F993-4A63-B1C6-40C47F9D2603}" type="slidenum">
              <a:rPr lang="en-US" smtClean="0"/>
              <a:t>8</a:t>
            </a:fld>
            <a:endParaRPr lang="en-US"/>
          </a:p>
        </p:txBody>
      </p:sp>
    </p:spTree>
    <p:extLst>
      <p:ext uri="{BB962C8B-B14F-4D97-AF65-F5344CB8AC3E}">
        <p14:creationId xmlns:p14="http://schemas.microsoft.com/office/powerpoint/2010/main" val="941037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Attenuation = loss</a:t>
            </a:r>
          </a:p>
        </p:txBody>
      </p:sp>
      <p:sp>
        <p:nvSpPr>
          <p:cNvPr id="4" name="Slide Number Placeholder 3"/>
          <p:cNvSpPr>
            <a:spLocks noGrp="1"/>
          </p:cNvSpPr>
          <p:nvPr>
            <p:ph type="sldNum" sz="quarter" idx="10"/>
          </p:nvPr>
        </p:nvSpPr>
        <p:spPr/>
        <p:txBody>
          <a:bodyPr/>
          <a:lstStyle/>
          <a:p>
            <a:fld id="{617F5E70-F993-4A63-B1C6-40C47F9D2603}" type="slidenum">
              <a:rPr lang="en-US" smtClean="0"/>
              <a:t>9</a:t>
            </a:fld>
            <a:endParaRPr lang="en-US"/>
          </a:p>
        </p:txBody>
      </p:sp>
    </p:spTree>
    <p:extLst>
      <p:ext uri="{BB962C8B-B14F-4D97-AF65-F5344CB8AC3E}">
        <p14:creationId xmlns:p14="http://schemas.microsoft.com/office/powerpoint/2010/main" val="1789712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7F5E70-F993-4A63-B1C6-40C47F9D2603}" type="slidenum">
              <a:rPr lang="en-US" smtClean="0"/>
              <a:t>11</a:t>
            </a:fld>
            <a:endParaRPr lang="en-US"/>
          </a:p>
        </p:txBody>
      </p:sp>
    </p:spTree>
    <p:extLst>
      <p:ext uri="{BB962C8B-B14F-4D97-AF65-F5344CB8AC3E}">
        <p14:creationId xmlns:p14="http://schemas.microsoft.com/office/powerpoint/2010/main" val="938193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https://www.digikey.com/en/articles/techzone/2012/nov/selecting-antennas-for-embedded-designs</a:t>
            </a:r>
          </a:p>
          <a:p>
            <a:endParaRPr lang="en-US" dirty="0"/>
          </a:p>
        </p:txBody>
      </p:sp>
      <p:sp>
        <p:nvSpPr>
          <p:cNvPr id="4" name="Slide Number Placeholder 3"/>
          <p:cNvSpPr>
            <a:spLocks noGrp="1"/>
          </p:cNvSpPr>
          <p:nvPr>
            <p:ph type="sldNum" sz="quarter" idx="10"/>
          </p:nvPr>
        </p:nvSpPr>
        <p:spPr/>
        <p:txBody>
          <a:bodyPr/>
          <a:lstStyle/>
          <a:p>
            <a:fld id="{617F5E70-F993-4A63-B1C6-40C47F9D2603}" type="slidenum">
              <a:rPr lang="en-US" smtClean="0"/>
              <a:t>13</a:t>
            </a:fld>
            <a:endParaRPr lang="en-US"/>
          </a:p>
        </p:txBody>
      </p:sp>
    </p:spTree>
    <p:extLst>
      <p:ext uri="{BB962C8B-B14F-4D97-AF65-F5344CB8AC3E}">
        <p14:creationId xmlns:p14="http://schemas.microsoft.com/office/powerpoint/2010/main" val="437272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https://www.slideshare.net/nnmaurya/digital-modulation-basicsnnm</a:t>
            </a:r>
          </a:p>
        </p:txBody>
      </p:sp>
      <p:sp>
        <p:nvSpPr>
          <p:cNvPr id="4" name="Slide Number Placeholder 3"/>
          <p:cNvSpPr>
            <a:spLocks noGrp="1"/>
          </p:cNvSpPr>
          <p:nvPr>
            <p:ph type="sldNum" sz="quarter" idx="10"/>
          </p:nvPr>
        </p:nvSpPr>
        <p:spPr/>
        <p:txBody>
          <a:bodyPr/>
          <a:lstStyle/>
          <a:p>
            <a:fld id="{617F5E70-F993-4A63-B1C6-40C47F9D2603}" type="slidenum">
              <a:rPr lang="en-US" smtClean="0"/>
              <a:t>22</a:t>
            </a:fld>
            <a:endParaRPr lang="en-US"/>
          </a:p>
        </p:txBody>
      </p:sp>
    </p:spTree>
    <p:extLst>
      <p:ext uri="{BB962C8B-B14F-4D97-AF65-F5344CB8AC3E}">
        <p14:creationId xmlns:p14="http://schemas.microsoft.com/office/powerpoint/2010/main" val="536182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https://en.wikipedia.org/wiki/Quadrature_amplitude_modulation</a:t>
            </a:r>
          </a:p>
        </p:txBody>
      </p:sp>
      <p:sp>
        <p:nvSpPr>
          <p:cNvPr id="4" name="Slide Number Placeholder 3"/>
          <p:cNvSpPr>
            <a:spLocks noGrp="1"/>
          </p:cNvSpPr>
          <p:nvPr>
            <p:ph type="sldNum" sz="quarter" idx="10"/>
          </p:nvPr>
        </p:nvSpPr>
        <p:spPr/>
        <p:txBody>
          <a:bodyPr/>
          <a:lstStyle/>
          <a:p>
            <a:fld id="{617F5E70-F993-4A63-B1C6-40C47F9D2603}" type="slidenum">
              <a:rPr lang="en-US" smtClean="0"/>
              <a:t>24</a:t>
            </a:fld>
            <a:endParaRPr lang="en-US"/>
          </a:p>
        </p:txBody>
      </p:sp>
    </p:spTree>
    <p:extLst>
      <p:ext uri="{BB962C8B-B14F-4D97-AF65-F5344CB8AC3E}">
        <p14:creationId xmlns:p14="http://schemas.microsoft.com/office/powerpoint/2010/main" val="3866777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OFDM Orthogonal frequency-division multiplexing</a:t>
            </a:r>
            <a:endParaRPr lang="en-US" dirty="0"/>
          </a:p>
        </p:txBody>
      </p:sp>
      <p:sp>
        <p:nvSpPr>
          <p:cNvPr id="4" name="Slide Number Placeholder 3"/>
          <p:cNvSpPr>
            <a:spLocks noGrp="1"/>
          </p:cNvSpPr>
          <p:nvPr>
            <p:ph type="sldNum" sz="quarter" idx="10"/>
          </p:nvPr>
        </p:nvSpPr>
        <p:spPr/>
        <p:txBody>
          <a:bodyPr/>
          <a:lstStyle/>
          <a:p>
            <a:fld id="{617F5E70-F993-4A63-B1C6-40C47F9D2603}" type="slidenum">
              <a:rPr lang="en-US" smtClean="0"/>
              <a:t>37</a:t>
            </a:fld>
            <a:endParaRPr lang="en-US"/>
          </a:p>
        </p:txBody>
      </p:sp>
    </p:spTree>
    <p:extLst>
      <p:ext uri="{BB962C8B-B14F-4D97-AF65-F5344CB8AC3E}">
        <p14:creationId xmlns:p14="http://schemas.microsoft.com/office/powerpoint/2010/main" val="2440296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1953, North America</a:t>
            </a:r>
          </a:p>
          <a:p>
            <a:endParaRPr lang="en-US" dirty="0"/>
          </a:p>
        </p:txBody>
      </p:sp>
      <p:sp>
        <p:nvSpPr>
          <p:cNvPr id="4" name="Slide Number Placeholder 3"/>
          <p:cNvSpPr>
            <a:spLocks noGrp="1"/>
          </p:cNvSpPr>
          <p:nvPr>
            <p:ph type="sldNum" sz="quarter" idx="10"/>
          </p:nvPr>
        </p:nvSpPr>
        <p:spPr/>
        <p:txBody>
          <a:bodyPr/>
          <a:lstStyle/>
          <a:p>
            <a:fld id="{617F5E70-F993-4A63-B1C6-40C47F9D2603}" type="slidenum">
              <a:rPr lang="en-US" smtClean="0"/>
              <a:t>38</a:t>
            </a:fld>
            <a:endParaRPr lang="en-US"/>
          </a:p>
        </p:txBody>
      </p:sp>
    </p:spTree>
    <p:extLst>
      <p:ext uri="{BB962C8B-B14F-4D97-AF65-F5344CB8AC3E}">
        <p14:creationId xmlns:p14="http://schemas.microsoft.com/office/powerpoint/2010/main" val="22181529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117066E0-6DE2-45B8-9868-359051A2DF36}" type="datetimeFigureOut">
              <a:rPr lang="en-US" smtClean="0"/>
              <a:t>7/19/2018</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1030574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7066E0-6DE2-45B8-9868-359051A2DF36}" type="datetimeFigureOut">
              <a:rPr lang="en-US" smtClean="0"/>
              <a:t>7/19/2018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3538031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7066E0-6DE2-45B8-9868-359051A2DF36}" type="datetimeFigureOut">
              <a:rPr lang="en-US" smtClean="0"/>
              <a:t>7/19/2018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3248550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7066E0-6DE2-45B8-9868-359051A2DF36}" type="datetimeFigureOut">
              <a:rPr lang="en-US" smtClean="0"/>
              <a:t>7/19/2018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CD6B78-B4BD-4802-AC6F-D60E91C5AA11}" type="slidenum">
              <a:rPr lang="en-US" smtClean="0"/>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447597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7066E0-6DE2-45B8-9868-359051A2DF36}" type="datetimeFigureOut">
              <a:rPr lang="en-US" smtClean="0"/>
              <a:t>7/19/2018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3595212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17066E0-6DE2-45B8-9868-359051A2DF36}" type="datetimeFigureOut">
              <a:rPr lang="en-US" smtClean="0"/>
              <a:t>7/19/2018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1325103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17066E0-6DE2-45B8-9868-359051A2DF36}" type="datetimeFigureOut">
              <a:rPr lang="en-US" smtClean="0"/>
              <a:t>7/19/2018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3090345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7066E0-6DE2-45B8-9868-359051A2DF36}" type="datetimeFigureOut">
              <a:rPr lang="en-US" smtClean="0"/>
              <a:t>7/19/2018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32352290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7066E0-6DE2-45B8-9868-359051A2DF36}" type="datetimeFigureOut">
              <a:rPr lang="en-US" smtClean="0"/>
              <a:t>7/19/2018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1225586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628391"/>
          </a:xfrm>
        </p:spPr>
        <p:txBody>
          <a:bodyPr/>
          <a:lstStyle/>
          <a:p>
            <a:r>
              <a:rPr lang="en-US" dirty="0"/>
              <a:t>Click to edit Master title style</a:t>
            </a:r>
          </a:p>
        </p:txBody>
      </p:sp>
      <p:sp>
        <p:nvSpPr>
          <p:cNvPr id="3" name="Content Placeholder 2"/>
          <p:cNvSpPr>
            <a:spLocks noGrp="1"/>
          </p:cNvSpPr>
          <p:nvPr>
            <p:ph idx="1"/>
          </p:nvPr>
        </p:nvSpPr>
        <p:spPr>
          <a:xfrm>
            <a:off x="1141412" y="1421476"/>
            <a:ext cx="9905999" cy="4369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7066E0-6DE2-45B8-9868-359051A2DF36}" type="datetimeFigureOut">
              <a:rPr lang="en-US" smtClean="0"/>
              <a:t>7/19/2018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949383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7066E0-6DE2-45B8-9868-359051A2DF36}" type="datetimeFigureOut">
              <a:rPr lang="en-US" smtClean="0"/>
              <a:t>7/19/2018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1940737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7066E0-6DE2-45B8-9868-359051A2DF36}" type="datetimeFigureOut">
              <a:rPr lang="en-US" smtClean="0"/>
              <a:t>7/19/2018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44989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7066E0-6DE2-45B8-9868-359051A2DF36}" type="datetimeFigureOut">
              <a:rPr lang="en-US" smtClean="0"/>
              <a:t>7/19/2018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695405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7066E0-6DE2-45B8-9868-359051A2DF36}" type="datetimeFigureOut">
              <a:rPr lang="en-US" smtClean="0"/>
              <a:t>7/19/2018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3172179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7066E0-6DE2-45B8-9868-359051A2DF36}" type="datetimeFigureOut">
              <a:rPr lang="en-US" smtClean="0"/>
              <a:t>7/19/2018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2545542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7066E0-6DE2-45B8-9868-359051A2DF36}" type="datetimeFigureOut">
              <a:rPr lang="en-US" smtClean="0"/>
              <a:t>7/19/2018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312742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7066E0-6DE2-45B8-9868-359051A2DF36}" type="datetimeFigureOut">
              <a:rPr lang="en-US" smtClean="0"/>
              <a:t>7/19/2018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CD6B78-B4BD-4802-AC6F-D60E91C5AA11}" type="slidenum">
              <a:rPr lang="en-US" smtClean="0"/>
              <a:t>‹#›</a:t>
            </a:fld>
            <a:endParaRPr lang="en-US"/>
          </a:p>
        </p:txBody>
      </p:sp>
    </p:spTree>
    <p:extLst>
      <p:ext uri="{BB962C8B-B14F-4D97-AF65-F5344CB8AC3E}">
        <p14:creationId xmlns:p14="http://schemas.microsoft.com/office/powerpoint/2010/main" val="1753512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17066E0-6DE2-45B8-9868-359051A2DF36}" type="datetimeFigureOut">
              <a:rPr lang="en-US" smtClean="0"/>
              <a:t>7/19/2018</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BCD6B78-B4BD-4802-AC6F-D60E91C5AA11}" type="slidenum">
              <a:rPr lang="en-US" smtClean="0"/>
              <a:t>‹#›</a:t>
            </a:fld>
            <a:endParaRPr lang="en-US"/>
          </a:p>
        </p:txBody>
      </p:sp>
    </p:spTree>
    <p:extLst>
      <p:ext uri="{BB962C8B-B14F-4D97-AF65-F5344CB8AC3E}">
        <p14:creationId xmlns:p14="http://schemas.microsoft.com/office/powerpoint/2010/main" val="18305972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hris@lomont.org" TargetMode="External"/><Relationship Id="rId2" Type="http://schemas.openxmlformats.org/officeDocument/2006/relationships/hyperlink" Target="mailto:chris@logikos.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8.gif"/></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9.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tmp"/></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31.tmp"/><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tmp"/><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tmp"/><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5.tmp"/><Relationship Id="rId4" Type="http://schemas.openxmlformats.org/officeDocument/2006/relationships/image" Target="../media/image34.tmp"/></Relationships>
</file>

<file path=ppt/slides/_rels/slide23.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tmp"/><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0.jp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5.tmp"/><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1.tmp"/><Relationship Id="rId2" Type="http://schemas.openxmlformats.org/officeDocument/2006/relationships/image" Target="../media/image390.png"/><Relationship Id="rId1" Type="http://schemas.openxmlformats.org/officeDocument/2006/relationships/slideLayout" Target="../slideLayouts/slideLayout2.xml"/><Relationship Id="rId5" Type="http://schemas.openxmlformats.org/officeDocument/2006/relationships/image" Target="../media/image53.tmp"/><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4.tmp"/><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5.tmp"/><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6.tmp"/><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7.jpg"/></Relationships>
</file>

<file path=ppt/slides/_rels/slide39.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3.xml.rels><?xml version="1.0" encoding="UTF-8" standalone="yes"?>
<Relationships xmlns="http://schemas.openxmlformats.org/package/2006/relationships"><Relationship Id="rId2" Type="http://schemas.openxmlformats.org/officeDocument/2006/relationships/image" Target="../media/image63.tmp"/><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en.wikipedia.org/wiki/File:GPS24goldenSML.gif" TargetMode="External"/><Relationship Id="rId2" Type="http://schemas.openxmlformats.org/officeDocument/2006/relationships/image" Target="../media/image68.gif"/><Relationship Id="rId1" Type="http://schemas.openxmlformats.org/officeDocument/2006/relationships/slideLayout" Target="../slideLayouts/slideLayout2.xml"/><Relationship Id="rId4" Type="http://schemas.openxmlformats.org/officeDocument/2006/relationships/image" Target="../media/image69.gif"/></Relationships>
</file>

<file path=ppt/slides/_rels/slide48.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6.jpg"/><Relationship Id="rId5" Type="http://schemas.openxmlformats.org/officeDocument/2006/relationships/image" Target="../media/image75.jpg"/><Relationship Id="rId4" Type="http://schemas.openxmlformats.org/officeDocument/2006/relationships/image" Target="../media/image74.jpg"/></Relationships>
</file>

<file path=ppt/slides/_rels/slide56.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79.jpg"/><Relationship Id="rId4" Type="http://schemas.openxmlformats.org/officeDocument/2006/relationships/image" Target="../media/image78.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0F56A-CD15-431D-A357-D2A303319DB7}"/>
              </a:ext>
            </a:extLst>
          </p:cNvPr>
          <p:cNvSpPr>
            <a:spLocks noGrp="1"/>
          </p:cNvSpPr>
          <p:nvPr>
            <p:ph type="ctrTitle"/>
          </p:nvPr>
        </p:nvSpPr>
        <p:spPr/>
        <p:txBody>
          <a:bodyPr/>
          <a:lstStyle/>
          <a:p>
            <a:r>
              <a:rPr lang="en-US" dirty="0"/>
              <a:t>Wireless Communications</a:t>
            </a:r>
          </a:p>
        </p:txBody>
      </p:sp>
      <p:sp>
        <p:nvSpPr>
          <p:cNvPr id="3" name="Subtitle 2">
            <a:extLst>
              <a:ext uri="{FF2B5EF4-FFF2-40B4-BE49-F238E27FC236}">
                <a16:creationId xmlns:a16="http://schemas.microsoft.com/office/drawing/2014/main" id="{D0EAE7A9-549F-486B-B728-A2A76BD7639E}"/>
              </a:ext>
            </a:extLst>
          </p:cNvPr>
          <p:cNvSpPr>
            <a:spLocks noGrp="1"/>
          </p:cNvSpPr>
          <p:nvPr>
            <p:ph type="subTitle" idx="1"/>
          </p:nvPr>
        </p:nvSpPr>
        <p:spPr/>
        <p:txBody>
          <a:bodyPr>
            <a:normAutofit fontScale="92500" lnSpcReduction="20000"/>
          </a:bodyPr>
          <a:lstStyle/>
          <a:p>
            <a:r>
              <a:rPr lang="en-US" dirty="0"/>
              <a:t>July 2018</a:t>
            </a:r>
          </a:p>
          <a:p>
            <a:r>
              <a:rPr lang="en-US" dirty="0"/>
              <a:t>Chris Lomont</a:t>
            </a:r>
          </a:p>
          <a:p>
            <a:r>
              <a:rPr lang="en-US" dirty="0">
                <a:hlinkClick r:id="rId2"/>
              </a:rPr>
              <a:t>chris@logikos.com</a:t>
            </a:r>
            <a:endParaRPr lang="en-US" dirty="0"/>
          </a:p>
          <a:p>
            <a:r>
              <a:rPr lang="en-US" dirty="0">
                <a:hlinkClick r:id="rId3"/>
              </a:rPr>
              <a:t>chris@lomont.org</a:t>
            </a:r>
            <a:r>
              <a:rPr lang="en-US" dirty="0"/>
              <a:t> </a:t>
            </a:r>
          </a:p>
        </p:txBody>
      </p:sp>
    </p:spTree>
    <p:extLst>
      <p:ext uri="{BB962C8B-B14F-4D97-AF65-F5344CB8AC3E}">
        <p14:creationId xmlns:p14="http://schemas.microsoft.com/office/powerpoint/2010/main" val="1726260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Interaction with materials</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41412" y="1421476"/>
            <a:ext cx="9905999" cy="4369725"/>
          </a:xfrm>
        </p:spPr>
        <p:txBody>
          <a:bodyPr>
            <a:normAutofit fontScale="92500" lnSpcReduction="20000"/>
          </a:bodyPr>
          <a:lstStyle/>
          <a:p>
            <a:r>
              <a:rPr lang="en-US" dirty="0"/>
              <a:t>Wave causes electrons to vibrate</a:t>
            </a:r>
          </a:p>
          <a:p>
            <a:r>
              <a:rPr lang="en-US" dirty="0"/>
              <a:t>These then re-emit radio waves</a:t>
            </a:r>
          </a:p>
          <a:p>
            <a:pPr lvl="1"/>
            <a:r>
              <a:rPr lang="en-US" dirty="0"/>
              <a:t>Causes refraction, reflection</a:t>
            </a:r>
          </a:p>
          <a:p>
            <a:r>
              <a:rPr lang="en-US" dirty="0"/>
              <a:t>Some increases atomic lattice vibrations</a:t>
            </a:r>
          </a:p>
          <a:p>
            <a:pPr lvl="1"/>
            <a:r>
              <a:rPr lang="en-US" dirty="0"/>
              <a:t>Radio energy lost to heat</a:t>
            </a:r>
          </a:p>
          <a:p>
            <a:r>
              <a:rPr lang="en-US" dirty="0"/>
              <a:t>Metals have a lot of free electrons</a:t>
            </a:r>
          </a:p>
          <a:p>
            <a:pPr lvl="1"/>
            <a:r>
              <a:rPr lang="en-US" dirty="0"/>
              <a:t>Absorb most</a:t>
            </a:r>
          </a:p>
          <a:p>
            <a:r>
              <a:rPr lang="en-US" dirty="0"/>
              <a:t>Tightly bound electrons, no </a:t>
            </a:r>
            <a:r>
              <a:rPr lang="en-US" b="1" dirty="0">
                <a:solidFill>
                  <a:srgbClr val="FFC000"/>
                </a:solidFill>
              </a:rPr>
              <a:t>resonance</a:t>
            </a:r>
            <a:r>
              <a:rPr lang="en-US" dirty="0"/>
              <a:t> near</a:t>
            </a:r>
            <a:br>
              <a:rPr lang="en-US" dirty="0"/>
            </a:br>
            <a:r>
              <a:rPr lang="en-US" dirty="0"/>
              <a:t>transmission, appears the most “clear”</a:t>
            </a:r>
          </a:p>
          <a:p>
            <a:r>
              <a:rPr lang="en-US" dirty="0"/>
              <a:t>Radio waves deflect like light when changing media</a:t>
            </a:r>
          </a:p>
          <a:p>
            <a:endParaRPr lang="en-US" dirty="0"/>
          </a:p>
        </p:txBody>
      </p:sp>
      <p:pic>
        <p:nvPicPr>
          <p:cNvPr id="6" name="Picture 5">
            <a:extLst>
              <a:ext uri="{FF2B5EF4-FFF2-40B4-BE49-F238E27FC236}">
                <a16:creationId xmlns:a16="http://schemas.microsoft.com/office/drawing/2014/main" id="{E9499E70-550E-4D07-82E2-349B786BB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24096" y="248700"/>
            <a:ext cx="3419386" cy="1976436"/>
          </a:xfrm>
          <a:prstGeom prst="rect">
            <a:avLst/>
          </a:prstGeom>
        </p:spPr>
      </p:pic>
      <p:pic>
        <p:nvPicPr>
          <p:cNvPr id="8" name="Picture 7">
            <a:extLst>
              <a:ext uri="{FF2B5EF4-FFF2-40B4-BE49-F238E27FC236}">
                <a16:creationId xmlns:a16="http://schemas.microsoft.com/office/drawing/2014/main" id="{2711E202-52A6-408B-82BB-E4F2F23158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4096" y="4566426"/>
            <a:ext cx="3419386" cy="2107016"/>
          </a:xfrm>
          <a:prstGeom prst="rect">
            <a:avLst/>
          </a:prstGeom>
        </p:spPr>
      </p:pic>
      <p:grpSp>
        <p:nvGrpSpPr>
          <p:cNvPr id="10" name="Group 9">
            <a:extLst>
              <a:ext uri="{FF2B5EF4-FFF2-40B4-BE49-F238E27FC236}">
                <a16:creationId xmlns:a16="http://schemas.microsoft.com/office/drawing/2014/main" id="{AD8B8BBA-DB0A-4973-8688-3E611B3197CD}"/>
              </a:ext>
            </a:extLst>
          </p:cNvPr>
          <p:cNvGrpSpPr/>
          <p:nvPr/>
        </p:nvGrpSpPr>
        <p:grpSpPr>
          <a:xfrm>
            <a:off x="7724096" y="2281762"/>
            <a:ext cx="3419386" cy="2196750"/>
            <a:chOff x="1141412" y="2705278"/>
            <a:chExt cx="5989230" cy="3847719"/>
          </a:xfrm>
        </p:grpSpPr>
        <p:sp>
          <p:nvSpPr>
            <p:cNvPr id="9" name="Rectangle 8">
              <a:extLst>
                <a:ext uri="{FF2B5EF4-FFF2-40B4-BE49-F238E27FC236}">
                  <a16:creationId xmlns:a16="http://schemas.microsoft.com/office/drawing/2014/main" id="{19DD6BCF-99F6-4C0C-BC1E-D73C1DFDDB2C}"/>
                </a:ext>
              </a:extLst>
            </p:cNvPr>
            <p:cNvSpPr/>
            <p:nvPr/>
          </p:nvSpPr>
          <p:spPr>
            <a:xfrm>
              <a:off x="1141412" y="2705278"/>
              <a:ext cx="5989230" cy="3847719"/>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2B2CBF3-36E3-4AB7-9122-7EF46E238A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5544" y="2789064"/>
              <a:ext cx="5705475" cy="3676650"/>
            </a:xfrm>
            <a:prstGeom prst="rect">
              <a:avLst/>
            </a:prstGeom>
          </p:spPr>
        </p:pic>
      </p:grpSp>
    </p:spTree>
    <p:extLst>
      <p:ext uri="{BB962C8B-B14F-4D97-AF65-F5344CB8AC3E}">
        <p14:creationId xmlns:p14="http://schemas.microsoft.com/office/powerpoint/2010/main" val="867826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Antennas - Length</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85000" lnSpcReduction="20000"/>
          </a:bodyPr>
          <a:lstStyle/>
          <a:p>
            <a:r>
              <a:rPr lang="en-US" dirty="0"/>
              <a:t>Converts between electrical energy </a:t>
            </a:r>
            <a:br>
              <a:rPr lang="en-US" dirty="0"/>
            </a:br>
            <a:r>
              <a:rPr lang="en-US" dirty="0"/>
              <a:t>and electromagnetic waves</a:t>
            </a:r>
          </a:p>
          <a:p>
            <a:r>
              <a:rPr lang="en-US" dirty="0"/>
              <a:t>Radio wavelength = length of antenna</a:t>
            </a:r>
          </a:p>
          <a:p>
            <a:pPr lvl="1"/>
            <a:r>
              <a:rPr lang="en-US" dirty="0"/>
              <a:t>Causes resonance, much better signal</a:t>
            </a:r>
          </a:p>
          <a:p>
            <a:pPr lvl="1"/>
            <a:r>
              <a:rPr lang="en-US" dirty="0"/>
              <a:t>Electrons absorb, some reemit, some of those absorb, …</a:t>
            </a:r>
          </a:p>
          <a:p>
            <a:r>
              <a:rPr lang="en-US" dirty="0"/>
              <a:t>Half wave </a:t>
            </a:r>
            <a:r>
              <a:rPr lang="en-US" sz="2600" b="1" dirty="0">
                <a:solidFill>
                  <a:srgbClr val="FFC000"/>
                </a:solidFill>
              </a:rPr>
              <a:t>dipole</a:t>
            </a:r>
            <a:r>
              <a:rPr lang="en-US" dirty="0"/>
              <a:t> antenna</a:t>
            </a:r>
          </a:p>
          <a:p>
            <a:pPr lvl="1"/>
            <a:r>
              <a:rPr lang="en-US" dirty="0"/>
              <a:t>½ also works via reflection of half wave at end</a:t>
            </a:r>
          </a:p>
          <a:p>
            <a:r>
              <a:rPr lang="en-US" dirty="0"/>
              <a:t>Quarter wave </a:t>
            </a:r>
            <a:r>
              <a:rPr lang="en-US" sz="2600" b="1" dirty="0">
                <a:solidFill>
                  <a:srgbClr val="FFC000"/>
                </a:solidFill>
              </a:rPr>
              <a:t>monopole</a:t>
            </a:r>
            <a:r>
              <a:rPr lang="en-US" dirty="0"/>
              <a:t> antenna</a:t>
            </a:r>
          </a:p>
          <a:p>
            <a:pPr lvl="1"/>
            <a:r>
              <a:rPr lang="en-US" dirty="0"/>
              <a:t>¼ works with reflective ground plane at </a:t>
            </a:r>
            <a:br>
              <a:rPr lang="en-US" dirty="0"/>
            </a:br>
            <a:r>
              <a:rPr lang="en-US" dirty="0"/>
              <a:t>powered end via another mechanism</a:t>
            </a:r>
          </a:p>
          <a:p>
            <a:pPr lvl="1"/>
            <a:r>
              <a:rPr lang="en-US" dirty="0"/>
              <a:t>Like a VHF antenna on a car or a metal plane on a PCB</a:t>
            </a:r>
          </a:p>
          <a:p>
            <a:pPr lvl="1"/>
            <a:r>
              <a:rPr lang="en-US" dirty="0"/>
              <a:t>Most popular in portable devices</a:t>
            </a:r>
          </a:p>
          <a:p>
            <a:endParaRPr lang="en-US" dirty="0"/>
          </a:p>
        </p:txBody>
      </p:sp>
      <p:graphicFrame>
        <p:nvGraphicFramePr>
          <p:cNvPr id="5" name="Table 4">
            <a:extLst>
              <a:ext uri="{FF2B5EF4-FFF2-40B4-BE49-F238E27FC236}">
                <a16:creationId xmlns:a16="http://schemas.microsoft.com/office/drawing/2014/main" id="{2344CE11-BFDF-44D7-84CF-900B4C0C9C81}"/>
              </a:ext>
            </a:extLst>
          </p:cNvPr>
          <p:cNvGraphicFramePr>
            <a:graphicFrameLocks noGrp="1"/>
          </p:cNvGraphicFramePr>
          <p:nvPr>
            <p:extLst>
              <p:ext uri="{D42A27DB-BD31-4B8C-83A1-F6EECF244321}">
                <p14:modId xmlns:p14="http://schemas.microsoft.com/office/powerpoint/2010/main" val="413487815"/>
              </p:ext>
            </p:extLst>
          </p:nvPr>
        </p:nvGraphicFramePr>
        <p:xfrm>
          <a:off x="7006312" y="2352128"/>
          <a:ext cx="4781725" cy="3835400"/>
        </p:xfrm>
        <a:graphic>
          <a:graphicData uri="http://schemas.openxmlformats.org/drawingml/2006/table">
            <a:tbl>
              <a:tblPr firstRow="1" bandRow="1">
                <a:tableStyleId>{5C22544A-7EE6-4342-B048-85BDC9FD1C3A}</a:tableStyleId>
              </a:tblPr>
              <a:tblGrid>
                <a:gridCol w="880845">
                  <a:extLst>
                    <a:ext uri="{9D8B030D-6E8A-4147-A177-3AD203B41FA5}">
                      <a16:colId xmlns:a16="http://schemas.microsoft.com/office/drawing/2014/main" val="1218976390"/>
                    </a:ext>
                  </a:extLst>
                </a:gridCol>
                <a:gridCol w="1015068">
                  <a:extLst>
                    <a:ext uri="{9D8B030D-6E8A-4147-A177-3AD203B41FA5}">
                      <a16:colId xmlns:a16="http://schemas.microsoft.com/office/drawing/2014/main" val="3926409307"/>
                    </a:ext>
                  </a:extLst>
                </a:gridCol>
                <a:gridCol w="1057013">
                  <a:extLst>
                    <a:ext uri="{9D8B030D-6E8A-4147-A177-3AD203B41FA5}">
                      <a16:colId xmlns:a16="http://schemas.microsoft.com/office/drawing/2014/main" val="834454746"/>
                    </a:ext>
                  </a:extLst>
                </a:gridCol>
                <a:gridCol w="897622">
                  <a:extLst>
                    <a:ext uri="{9D8B030D-6E8A-4147-A177-3AD203B41FA5}">
                      <a16:colId xmlns:a16="http://schemas.microsoft.com/office/drawing/2014/main" val="2708974162"/>
                    </a:ext>
                  </a:extLst>
                </a:gridCol>
                <a:gridCol w="931177">
                  <a:extLst>
                    <a:ext uri="{9D8B030D-6E8A-4147-A177-3AD203B41FA5}">
                      <a16:colId xmlns:a16="http://schemas.microsoft.com/office/drawing/2014/main" val="3138198278"/>
                    </a:ext>
                  </a:extLst>
                </a:gridCol>
              </a:tblGrid>
              <a:tr h="370840">
                <a:tc>
                  <a:txBody>
                    <a:bodyPr/>
                    <a:lstStyle/>
                    <a:p>
                      <a:r>
                        <a:rPr lang="en-US" sz="1400" dirty="0"/>
                        <a:t>Band</a:t>
                      </a:r>
                    </a:p>
                  </a:txBody>
                  <a:tcPr/>
                </a:tc>
                <a:tc>
                  <a:txBody>
                    <a:bodyPr/>
                    <a:lstStyle/>
                    <a:p>
                      <a:r>
                        <a:rPr lang="en-US" sz="1400" dirty="0"/>
                        <a:t>Freq</a:t>
                      </a:r>
                    </a:p>
                  </a:txBody>
                  <a:tcPr/>
                </a:tc>
                <a:tc>
                  <a:txBody>
                    <a:bodyPr/>
                    <a:lstStyle/>
                    <a:p>
                      <a:r>
                        <a:rPr lang="en-US" sz="1400" dirty="0"/>
                        <a:t>Wavelength</a:t>
                      </a:r>
                    </a:p>
                  </a:txBody>
                  <a:tcPr/>
                </a:tc>
                <a:tc>
                  <a:txBody>
                    <a:bodyPr/>
                    <a:lstStyle/>
                    <a:p>
                      <a:r>
                        <a:rPr lang="en-US" sz="1400" dirty="0"/>
                        <a:t>½ Length Antenna</a:t>
                      </a:r>
                    </a:p>
                  </a:txBody>
                  <a:tcPr/>
                </a:tc>
                <a:tc>
                  <a:txBody>
                    <a:bodyPr/>
                    <a:lstStyle/>
                    <a:p>
                      <a:r>
                        <a:rPr lang="en-US" sz="1400" dirty="0"/>
                        <a:t>¼ Length Antenna</a:t>
                      </a:r>
                    </a:p>
                  </a:txBody>
                  <a:tcPr/>
                </a:tc>
                <a:extLst>
                  <a:ext uri="{0D108BD9-81ED-4DB2-BD59-A6C34878D82A}">
                    <a16:rowId xmlns:a16="http://schemas.microsoft.com/office/drawing/2014/main" val="2433036636"/>
                  </a:ext>
                </a:extLst>
              </a:tr>
              <a:tr h="370840">
                <a:tc>
                  <a:txBody>
                    <a:bodyPr/>
                    <a:lstStyle/>
                    <a:p>
                      <a:r>
                        <a:rPr lang="en-US" sz="1400" dirty="0"/>
                        <a:t>AM</a:t>
                      </a:r>
                    </a:p>
                  </a:txBody>
                  <a:tcPr/>
                </a:tc>
                <a:tc>
                  <a:txBody>
                    <a:bodyPr/>
                    <a:lstStyle/>
                    <a:p>
                      <a:r>
                        <a:rPr lang="en-US" sz="1400" dirty="0"/>
                        <a:t>~1MHz</a:t>
                      </a:r>
                    </a:p>
                  </a:txBody>
                  <a:tcPr/>
                </a:tc>
                <a:tc>
                  <a:txBody>
                    <a:bodyPr/>
                    <a:lstStyle/>
                    <a:p>
                      <a:r>
                        <a:rPr lang="en-US" sz="1400" dirty="0"/>
                        <a:t>300m</a:t>
                      </a:r>
                    </a:p>
                  </a:txBody>
                  <a:tcPr/>
                </a:tc>
                <a:tc>
                  <a:txBody>
                    <a:bodyPr/>
                    <a:lstStyle/>
                    <a:p>
                      <a:r>
                        <a:rPr lang="en-US" sz="1400" dirty="0"/>
                        <a:t>150m</a:t>
                      </a:r>
                    </a:p>
                  </a:txBody>
                  <a:tcPr/>
                </a:tc>
                <a:tc>
                  <a:txBody>
                    <a:bodyPr/>
                    <a:lstStyle/>
                    <a:p>
                      <a:r>
                        <a:rPr lang="en-US" sz="1400" dirty="0"/>
                        <a:t>75m</a:t>
                      </a:r>
                    </a:p>
                  </a:txBody>
                  <a:tcPr/>
                </a:tc>
                <a:extLst>
                  <a:ext uri="{0D108BD9-81ED-4DB2-BD59-A6C34878D82A}">
                    <a16:rowId xmlns:a16="http://schemas.microsoft.com/office/drawing/2014/main" val="3593926219"/>
                  </a:ext>
                </a:extLst>
              </a:tr>
              <a:tr h="370840">
                <a:tc>
                  <a:txBody>
                    <a:bodyPr/>
                    <a:lstStyle/>
                    <a:p>
                      <a:r>
                        <a:rPr lang="en-US" sz="1400" dirty="0"/>
                        <a:t>FM</a:t>
                      </a:r>
                    </a:p>
                  </a:txBody>
                  <a:tcPr/>
                </a:tc>
                <a:tc>
                  <a:txBody>
                    <a:bodyPr/>
                    <a:lstStyle/>
                    <a:p>
                      <a:r>
                        <a:rPr lang="en-US" sz="1400" dirty="0"/>
                        <a:t>~100 MHz</a:t>
                      </a:r>
                    </a:p>
                  </a:txBody>
                  <a:tcPr/>
                </a:tc>
                <a:tc>
                  <a:txBody>
                    <a:bodyPr/>
                    <a:lstStyle/>
                    <a:p>
                      <a:r>
                        <a:rPr lang="en-US" sz="1400" dirty="0"/>
                        <a:t>3 m</a:t>
                      </a:r>
                    </a:p>
                  </a:txBody>
                  <a:tcPr/>
                </a:tc>
                <a:tc>
                  <a:txBody>
                    <a:bodyPr/>
                    <a:lstStyle/>
                    <a:p>
                      <a:r>
                        <a:rPr lang="en-US" sz="1400" dirty="0"/>
                        <a:t>150 cm</a:t>
                      </a:r>
                    </a:p>
                  </a:txBody>
                  <a:tcPr/>
                </a:tc>
                <a:tc>
                  <a:txBody>
                    <a:bodyPr/>
                    <a:lstStyle/>
                    <a:p>
                      <a:r>
                        <a:rPr lang="en-US" sz="1400" dirty="0"/>
                        <a:t>75 cm</a:t>
                      </a:r>
                    </a:p>
                  </a:txBody>
                  <a:tcPr/>
                </a:tc>
                <a:extLst>
                  <a:ext uri="{0D108BD9-81ED-4DB2-BD59-A6C34878D82A}">
                    <a16:rowId xmlns:a16="http://schemas.microsoft.com/office/drawing/2014/main" val="1200486518"/>
                  </a:ext>
                </a:extLst>
              </a:tr>
              <a:tr h="370840">
                <a:tc>
                  <a:txBody>
                    <a:bodyPr/>
                    <a:lstStyle/>
                    <a:p>
                      <a:r>
                        <a:rPr lang="en-US" sz="1400" dirty="0"/>
                        <a:t>Television</a:t>
                      </a:r>
                    </a:p>
                  </a:txBody>
                  <a:tcPr/>
                </a:tc>
                <a:tc>
                  <a:txBody>
                    <a:bodyPr/>
                    <a:lstStyle/>
                    <a:p>
                      <a:r>
                        <a:rPr lang="en-US" sz="1400" dirty="0"/>
                        <a:t>~75 MHz</a:t>
                      </a:r>
                      <a:br>
                        <a:rPr lang="en-US" sz="1400" dirty="0"/>
                      </a:br>
                      <a:r>
                        <a:rPr lang="en-US" sz="1400" dirty="0"/>
                        <a:t>~175MHz</a:t>
                      </a:r>
                    </a:p>
                    <a:p>
                      <a:r>
                        <a:rPr lang="en-US" sz="1400" dirty="0"/>
                        <a:t>~470-884 MHz</a:t>
                      </a:r>
                    </a:p>
                  </a:txBody>
                  <a:tcPr/>
                </a:tc>
                <a:tc>
                  <a:txBody>
                    <a:bodyPr/>
                    <a:lstStyle/>
                    <a:p>
                      <a:r>
                        <a:rPr lang="en-US" sz="1400" dirty="0"/>
                        <a:t>4 m</a:t>
                      </a:r>
                      <a:br>
                        <a:rPr lang="en-US" sz="1400" dirty="0"/>
                      </a:br>
                      <a:br>
                        <a:rPr lang="en-US" sz="1400" dirty="0"/>
                      </a:br>
                      <a:r>
                        <a:rPr lang="en-US" sz="1400" dirty="0"/>
                        <a:t>0.33 m</a:t>
                      </a:r>
                    </a:p>
                  </a:txBody>
                  <a:tcPr/>
                </a:tc>
                <a:tc>
                  <a:txBody>
                    <a:bodyPr/>
                    <a:lstStyle/>
                    <a:p>
                      <a:r>
                        <a:rPr lang="en-US" sz="1400" dirty="0"/>
                        <a:t>2m</a:t>
                      </a:r>
                      <a:br>
                        <a:rPr lang="en-US" sz="1400" dirty="0"/>
                      </a:br>
                      <a:br>
                        <a:rPr lang="en-US" sz="1400" dirty="0"/>
                      </a:br>
                      <a:r>
                        <a:rPr lang="en-US" sz="1400" dirty="0"/>
                        <a:t>0.15 m</a:t>
                      </a:r>
                    </a:p>
                  </a:txBody>
                  <a:tcPr/>
                </a:tc>
                <a:tc>
                  <a:txBody>
                    <a:bodyPr/>
                    <a:lstStyle/>
                    <a:p>
                      <a:r>
                        <a:rPr lang="en-US" sz="1400" dirty="0"/>
                        <a:t>1m</a:t>
                      </a:r>
                    </a:p>
                    <a:p>
                      <a:endParaRPr lang="en-US" sz="1400" dirty="0"/>
                    </a:p>
                    <a:p>
                      <a:r>
                        <a:rPr lang="en-US" sz="1400" dirty="0"/>
                        <a:t>0.08 m</a:t>
                      </a:r>
                    </a:p>
                  </a:txBody>
                  <a:tcPr/>
                </a:tc>
                <a:extLst>
                  <a:ext uri="{0D108BD9-81ED-4DB2-BD59-A6C34878D82A}">
                    <a16:rowId xmlns:a16="http://schemas.microsoft.com/office/drawing/2014/main" val="645053698"/>
                  </a:ext>
                </a:extLst>
              </a:tr>
              <a:tr h="370840">
                <a:tc>
                  <a:txBody>
                    <a:bodyPr/>
                    <a:lstStyle/>
                    <a:p>
                      <a:r>
                        <a:rPr lang="en-US" sz="1400" dirty="0"/>
                        <a:t>Cellular</a:t>
                      </a:r>
                    </a:p>
                  </a:txBody>
                  <a:tcPr/>
                </a:tc>
                <a:tc>
                  <a:txBody>
                    <a:bodyPr/>
                    <a:lstStyle/>
                    <a:p>
                      <a:r>
                        <a:rPr lang="en-US" sz="1400" dirty="0"/>
                        <a:t>~900 MHz</a:t>
                      </a:r>
                    </a:p>
                  </a:txBody>
                  <a:tcPr/>
                </a:tc>
                <a:tc>
                  <a:txBody>
                    <a:bodyPr/>
                    <a:lstStyle/>
                    <a:p>
                      <a:r>
                        <a:rPr lang="en-US" sz="1400" dirty="0">
                          <a:solidFill>
                            <a:schemeClr val="accent4">
                              <a:lumMod val="75000"/>
                            </a:schemeClr>
                          </a:solidFill>
                        </a:rPr>
                        <a:t>33 cm</a:t>
                      </a:r>
                    </a:p>
                  </a:txBody>
                  <a:tcPr/>
                </a:tc>
                <a:tc>
                  <a:txBody>
                    <a:bodyPr/>
                    <a:lstStyle/>
                    <a:p>
                      <a:r>
                        <a:rPr lang="en-US" sz="1400" dirty="0">
                          <a:solidFill>
                            <a:schemeClr val="accent4">
                              <a:lumMod val="75000"/>
                            </a:schemeClr>
                          </a:solidFill>
                        </a:rPr>
                        <a:t>15 cm</a:t>
                      </a:r>
                    </a:p>
                  </a:txBody>
                  <a:tcPr/>
                </a:tc>
                <a:tc>
                  <a:txBody>
                    <a:bodyPr/>
                    <a:lstStyle/>
                    <a:p>
                      <a:r>
                        <a:rPr lang="en-US" sz="1400" dirty="0">
                          <a:solidFill>
                            <a:schemeClr val="accent4">
                              <a:lumMod val="75000"/>
                            </a:schemeClr>
                          </a:solidFill>
                        </a:rPr>
                        <a:t>8 cm</a:t>
                      </a:r>
                    </a:p>
                  </a:txBody>
                  <a:tcPr/>
                </a:tc>
                <a:extLst>
                  <a:ext uri="{0D108BD9-81ED-4DB2-BD59-A6C34878D82A}">
                    <a16:rowId xmlns:a16="http://schemas.microsoft.com/office/drawing/2014/main" val="419025438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GPS</a:t>
                      </a:r>
                    </a:p>
                  </a:txBody>
                  <a:tcPr/>
                </a:tc>
                <a:tc>
                  <a:txBody>
                    <a:bodyPr/>
                    <a:lstStyle/>
                    <a:p>
                      <a:r>
                        <a:rPr lang="en-US" sz="1400" dirty="0"/>
                        <a:t>~1.5 GHz</a:t>
                      </a:r>
                    </a:p>
                  </a:txBody>
                  <a:tcPr/>
                </a:tc>
                <a:tc>
                  <a:txBody>
                    <a:bodyPr/>
                    <a:lstStyle/>
                    <a:p>
                      <a:r>
                        <a:rPr lang="en-US" sz="1400" dirty="0">
                          <a:solidFill>
                            <a:schemeClr val="accent4">
                              <a:lumMod val="75000"/>
                            </a:schemeClr>
                          </a:solidFill>
                        </a:rPr>
                        <a:t>20 cm</a:t>
                      </a:r>
                    </a:p>
                  </a:txBody>
                  <a:tcPr/>
                </a:tc>
                <a:tc>
                  <a:txBody>
                    <a:bodyPr/>
                    <a:lstStyle/>
                    <a:p>
                      <a:r>
                        <a:rPr lang="en-US" sz="1400" dirty="0">
                          <a:solidFill>
                            <a:schemeClr val="accent4">
                              <a:lumMod val="75000"/>
                            </a:schemeClr>
                          </a:solidFill>
                        </a:rPr>
                        <a:t>10 cm </a:t>
                      </a:r>
                    </a:p>
                  </a:txBody>
                  <a:tcPr/>
                </a:tc>
                <a:tc>
                  <a:txBody>
                    <a:bodyPr/>
                    <a:lstStyle/>
                    <a:p>
                      <a:r>
                        <a:rPr lang="en-US" sz="1400" dirty="0">
                          <a:solidFill>
                            <a:schemeClr val="accent4">
                              <a:lumMod val="75000"/>
                            </a:schemeClr>
                          </a:solidFill>
                        </a:rPr>
                        <a:t>5 cm</a:t>
                      </a:r>
                    </a:p>
                  </a:txBody>
                  <a:tcPr/>
                </a:tc>
                <a:extLst>
                  <a:ext uri="{0D108BD9-81ED-4DB2-BD59-A6C34878D82A}">
                    <a16:rowId xmlns:a16="http://schemas.microsoft.com/office/drawing/2014/main" val="4284487879"/>
                  </a:ext>
                </a:extLst>
              </a:tr>
              <a:tr h="370840">
                <a:tc>
                  <a:txBody>
                    <a:bodyPr/>
                    <a:lstStyle/>
                    <a:p>
                      <a:r>
                        <a:rPr lang="en-US" sz="1400" dirty="0"/>
                        <a:t>Wireless</a:t>
                      </a:r>
                    </a:p>
                  </a:txBody>
                  <a:tcPr/>
                </a:tc>
                <a:tc>
                  <a:txBody>
                    <a:bodyPr/>
                    <a:lstStyle/>
                    <a:p>
                      <a:r>
                        <a:rPr lang="en-US" sz="1400" dirty="0"/>
                        <a:t>~2.4 GHz</a:t>
                      </a:r>
                      <a:br>
                        <a:rPr lang="en-US" sz="1400" dirty="0"/>
                      </a:br>
                      <a:r>
                        <a:rPr lang="en-US" sz="1400" dirty="0"/>
                        <a:t>~5 GHz</a:t>
                      </a:r>
                    </a:p>
                  </a:txBody>
                  <a:tcPr/>
                </a:tc>
                <a:tc>
                  <a:txBody>
                    <a:bodyPr/>
                    <a:lstStyle/>
                    <a:p>
                      <a:r>
                        <a:rPr lang="en-US" sz="1400" dirty="0">
                          <a:solidFill>
                            <a:schemeClr val="accent4">
                              <a:lumMod val="75000"/>
                            </a:schemeClr>
                          </a:solidFill>
                        </a:rPr>
                        <a:t>12 cm</a:t>
                      </a:r>
                    </a:p>
                    <a:p>
                      <a:r>
                        <a:rPr lang="en-US" sz="1400" dirty="0">
                          <a:solidFill>
                            <a:schemeClr val="accent4">
                              <a:lumMod val="75000"/>
                            </a:schemeClr>
                          </a:solidFill>
                        </a:rPr>
                        <a:t>6 cm</a:t>
                      </a:r>
                    </a:p>
                  </a:txBody>
                  <a:tcPr/>
                </a:tc>
                <a:tc>
                  <a:txBody>
                    <a:bodyPr/>
                    <a:lstStyle/>
                    <a:p>
                      <a:r>
                        <a:rPr lang="en-US" sz="1400" dirty="0">
                          <a:solidFill>
                            <a:schemeClr val="accent4">
                              <a:lumMod val="75000"/>
                            </a:schemeClr>
                          </a:solidFill>
                        </a:rPr>
                        <a:t>6 cm</a:t>
                      </a:r>
                      <a:br>
                        <a:rPr lang="en-US" sz="1400" dirty="0">
                          <a:solidFill>
                            <a:schemeClr val="accent4">
                              <a:lumMod val="75000"/>
                            </a:schemeClr>
                          </a:solidFill>
                        </a:rPr>
                      </a:br>
                      <a:r>
                        <a:rPr lang="en-US" sz="1400" dirty="0">
                          <a:solidFill>
                            <a:schemeClr val="accent4">
                              <a:lumMod val="75000"/>
                            </a:schemeClr>
                          </a:solidFill>
                        </a:rPr>
                        <a:t>3 cm</a:t>
                      </a:r>
                    </a:p>
                  </a:txBody>
                  <a:tcPr/>
                </a:tc>
                <a:tc>
                  <a:txBody>
                    <a:bodyPr/>
                    <a:lstStyle/>
                    <a:p>
                      <a:r>
                        <a:rPr lang="en-US" sz="1400" dirty="0">
                          <a:solidFill>
                            <a:schemeClr val="accent4">
                              <a:lumMod val="75000"/>
                            </a:schemeClr>
                          </a:solidFill>
                        </a:rPr>
                        <a:t>3 cm</a:t>
                      </a:r>
                      <a:br>
                        <a:rPr lang="en-US" sz="1400" dirty="0">
                          <a:solidFill>
                            <a:schemeClr val="accent4">
                              <a:lumMod val="75000"/>
                            </a:schemeClr>
                          </a:solidFill>
                        </a:rPr>
                      </a:br>
                      <a:r>
                        <a:rPr lang="en-US" sz="1400" dirty="0">
                          <a:solidFill>
                            <a:schemeClr val="accent4">
                              <a:lumMod val="75000"/>
                            </a:schemeClr>
                          </a:solidFill>
                        </a:rPr>
                        <a:t>1.5 cm</a:t>
                      </a:r>
                    </a:p>
                  </a:txBody>
                  <a:tcPr/>
                </a:tc>
                <a:extLst>
                  <a:ext uri="{0D108BD9-81ED-4DB2-BD59-A6C34878D82A}">
                    <a16:rowId xmlns:a16="http://schemas.microsoft.com/office/drawing/2014/main" val="3591362749"/>
                  </a:ext>
                </a:extLst>
              </a:tr>
              <a:tr h="370840">
                <a:tc>
                  <a:txBody>
                    <a:bodyPr/>
                    <a:lstStyle/>
                    <a:p>
                      <a:r>
                        <a:rPr lang="en-US" sz="1400" dirty="0"/>
                        <a:t>W band</a:t>
                      </a:r>
                    </a:p>
                  </a:txBody>
                  <a:tcPr/>
                </a:tc>
                <a:tc>
                  <a:txBody>
                    <a:bodyPr/>
                    <a:lstStyle/>
                    <a:p>
                      <a:r>
                        <a:rPr lang="en-US" sz="1400" dirty="0"/>
                        <a:t>~100 GHz</a:t>
                      </a:r>
                    </a:p>
                  </a:txBody>
                  <a:tcPr/>
                </a:tc>
                <a:tc>
                  <a:txBody>
                    <a:bodyPr/>
                    <a:lstStyle/>
                    <a:p>
                      <a:r>
                        <a:rPr lang="en-US" sz="1400" dirty="0">
                          <a:solidFill>
                            <a:schemeClr val="bg2">
                              <a:lumMod val="60000"/>
                              <a:lumOff val="40000"/>
                            </a:schemeClr>
                          </a:solidFill>
                        </a:rPr>
                        <a:t>3 mm</a:t>
                      </a:r>
                    </a:p>
                  </a:txBody>
                  <a:tcPr/>
                </a:tc>
                <a:tc>
                  <a:txBody>
                    <a:bodyPr/>
                    <a:lstStyle/>
                    <a:p>
                      <a:r>
                        <a:rPr lang="en-US" sz="1400" dirty="0">
                          <a:solidFill>
                            <a:schemeClr val="bg2">
                              <a:lumMod val="60000"/>
                              <a:lumOff val="40000"/>
                            </a:schemeClr>
                          </a:solidFill>
                        </a:rPr>
                        <a:t>1.5mm</a:t>
                      </a:r>
                    </a:p>
                  </a:txBody>
                  <a:tcPr/>
                </a:tc>
                <a:tc>
                  <a:txBody>
                    <a:bodyPr/>
                    <a:lstStyle/>
                    <a:p>
                      <a:r>
                        <a:rPr lang="en-US" sz="1400" dirty="0">
                          <a:solidFill>
                            <a:schemeClr val="bg2">
                              <a:lumMod val="60000"/>
                              <a:lumOff val="40000"/>
                            </a:schemeClr>
                          </a:solidFill>
                        </a:rPr>
                        <a:t>0.75mm</a:t>
                      </a:r>
                    </a:p>
                  </a:txBody>
                  <a:tcPr/>
                </a:tc>
                <a:extLst>
                  <a:ext uri="{0D108BD9-81ED-4DB2-BD59-A6C34878D82A}">
                    <a16:rowId xmlns:a16="http://schemas.microsoft.com/office/drawing/2014/main" val="678424949"/>
                  </a:ext>
                </a:extLst>
              </a:tr>
            </a:tbl>
          </a:graphicData>
        </a:graphic>
      </p:graphicFrame>
      <p:pic>
        <p:nvPicPr>
          <p:cNvPr id="6" name="Picture 5">
            <a:extLst>
              <a:ext uri="{FF2B5EF4-FFF2-40B4-BE49-F238E27FC236}">
                <a16:creationId xmlns:a16="http://schemas.microsoft.com/office/drawing/2014/main" id="{36975248-0633-4098-92AF-27BE3F7B03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7652" y="140676"/>
            <a:ext cx="1354529" cy="2036885"/>
          </a:xfrm>
          <a:prstGeom prst="rect">
            <a:avLst/>
          </a:prstGeom>
        </p:spPr>
      </p:pic>
      <p:pic>
        <p:nvPicPr>
          <p:cNvPr id="7" name="Picture 6">
            <a:extLst>
              <a:ext uri="{FF2B5EF4-FFF2-40B4-BE49-F238E27FC236}">
                <a16:creationId xmlns:a16="http://schemas.microsoft.com/office/drawing/2014/main" id="{1F868890-DBC2-4717-8CD0-B81C6CB2F1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3776" y="788469"/>
            <a:ext cx="3143250" cy="1476375"/>
          </a:xfrm>
          <a:prstGeom prst="rect">
            <a:avLst/>
          </a:prstGeom>
        </p:spPr>
      </p:pic>
    </p:spTree>
    <p:extLst>
      <p:ext uri="{BB962C8B-B14F-4D97-AF65-F5344CB8AC3E}">
        <p14:creationId xmlns:p14="http://schemas.microsoft.com/office/powerpoint/2010/main" val="3052661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Decibels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62500" lnSpcReduction="20000"/>
              </a:bodyPr>
              <a:lstStyle/>
              <a:p>
                <a:r>
                  <a:rPr lang="en-US" sz="3100" b="1" dirty="0">
                    <a:solidFill>
                      <a:srgbClr val="FFC000"/>
                    </a:solidFill>
                  </a:rPr>
                  <a:t>Decibels</a:t>
                </a:r>
                <a:r>
                  <a:rPr lang="en-US" dirty="0"/>
                  <a:t> measure a </a:t>
                </a:r>
                <a:r>
                  <a:rPr lang="en-US" sz="3100" b="1" dirty="0">
                    <a:solidFill>
                      <a:srgbClr val="FFC000"/>
                    </a:solidFill>
                  </a:rPr>
                  <a:t>ratio</a:t>
                </a:r>
                <a:r>
                  <a:rPr lang="en-US" dirty="0"/>
                  <a:t> of </a:t>
                </a:r>
                <a:r>
                  <a:rPr lang="en-US" sz="3100" b="1" dirty="0">
                    <a:solidFill>
                      <a:srgbClr val="FFC000"/>
                    </a:solidFill>
                  </a:rPr>
                  <a:t>power</a:t>
                </a:r>
                <a:r>
                  <a:rPr lang="en-US" dirty="0"/>
                  <a:t> between two things on a log scale</a:t>
                </a:r>
              </a:p>
              <a:p>
                <a:pPr marL="457200" lvl="1"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𝑑𝐵</m:t>
                      </m:r>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a:rPr lang="en-US" b="0" i="1" smtClean="0">
                              <a:latin typeface="Cambria Math" panose="02040503050406030204" pitchFamily="18" charset="0"/>
                            </a:rPr>
                            <m:t>10×</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log</m:t>
                              </m:r>
                            </m:e>
                            <m:sub>
                              <m:r>
                                <a:rPr lang="en-US" b="0" i="1" smtClean="0">
                                  <a:latin typeface="Cambria Math" panose="02040503050406030204" pitchFamily="18" charset="0"/>
                                </a:rPr>
                                <m:t>10</m:t>
                              </m:r>
                            </m:sub>
                          </m:sSub>
                        </m:fName>
                        <m:e>
                          <m:f>
                            <m:fPr>
                              <m:ctrlPr>
                                <a:rPr lang="en-US" b="0" i="1" smtClean="0">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1</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0</m:t>
                                  </m:r>
                                </m:sub>
                              </m:sSub>
                            </m:den>
                          </m:f>
                        </m:e>
                      </m:func>
                    </m:oMath>
                  </m:oMathPara>
                </a14:m>
                <a:endParaRPr lang="en-US" dirty="0"/>
              </a:p>
              <a:p>
                <a:r>
                  <a:rPr lang="en-US" dirty="0"/>
                  <a:t>Use log since numbers vary by many orders of magnitude</a:t>
                </a:r>
              </a:p>
              <a:p>
                <a:r>
                  <a:rPr lang="en-US" dirty="0"/>
                  <a:t>Larger numbers are more power</a:t>
                </a:r>
              </a:p>
              <a:p>
                <a:r>
                  <a:rPr lang="en-US" dirty="0"/>
                  <a:t>Each 3dB is approximately a doubling (or halving) of power</a:t>
                </a:r>
              </a:p>
              <a:p>
                <a:r>
                  <a:rPr lang="en-US" dirty="0"/>
                  <a:t>For antennas and wireless, generally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oMath>
                </a14:m>
                <a:r>
                  <a:rPr lang="en-US" dirty="0"/>
                  <a:t>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b="0" i="1" smtClean="0">
                            <a:latin typeface="Cambria Math" panose="02040503050406030204" pitchFamily="18" charset="0"/>
                          </a:rPr>
                          <m:t>0</m:t>
                        </m:r>
                      </m:sub>
                    </m:sSub>
                  </m:oMath>
                </a14:m>
                <a:r>
                  <a:rPr lang="en-US" dirty="0"/>
                  <a:t> measure power in Watts</a:t>
                </a:r>
              </a:p>
              <a:p>
                <a:r>
                  <a:rPr lang="en-US" dirty="0"/>
                  <a:t>Often a suffix tells what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0</m:t>
                        </m:r>
                      </m:sub>
                    </m:sSub>
                  </m:oMath>
                </a14:m>
                <a:r>
                  <a:rPr lang="en-US" dirty="0"/>
                  <a:t> is</a:t>
                </a:r>
              </a:p>
              <a:p>
                <a:pPr lvl="1"/>
                <a:r>
                  <a:rPr lang="en-US" sz="3100" b="1" dirty="0">
                    <a:solidFill>
                      <a:srgbClr val="FFC000"/>
                    </a:solidFill>
                  </a:rPr>
                  <a:t>dBm</a:t>
                </a:r>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0</m:t>
                        </m:r>
                      </m:sub>
                    </m:sSub>
                  </m:oMath>
                </a14:m>
                <a:r>
                  <a:rPr lang="en-US" dirty="0"/>
                  <a:t> = 1mW</a:t>
                </a:r>
              </a:p>
              <a:p>
                <a:pPr lvl="1"/>
                <a:r>
                  <a:rPr lang="en-US" sz="3100" b="1" dirty="0" err="1">
                    <a:solidFill>
                      <a:srgbClr val="FFC000"/>
                    </a:solidFill>
                  </a:rPr>
                  <a:t>dBi</a:t>
                </a:r>
                <a:r>
                  <a:rPr lang="en-US" dirty="0"/>
                  <a:t> : antenna gain versus an isotropic (uniform) antenna</a:t>
                </a:r>
              </a:p>
              <a:p>
                <a:pPr lvl="1"/>
                <a:r>
                  <a:rPr lang="en-US" sz="3100" b="1" dirty="0" err="1">
                    <a:solidFill>
                      <a:srgbClr val="FFC000"/>
                    </a:solidFill>
                  </a:rPr>
                  <a:t>dBd</a:t>
                </a:r>
                <a:r>
                  <a:rPr lang="en-US" dirty="0"/>
                  <a:t>: antenna gain versus a dipole antenna</a:t>
                </a:r>
              </a:p>
              <a:p>
                <a:r>
                  <a:rPr lang="en-US" dirty="0"/>
                  <a:t>Can add to get total gain/loss (</a:t>
                </a:r>
                <a:r>
                  <a:rPr lang="en-US" sz="3500" b="1" dirty="0">
                    <a:solidFill>
                      <a:srgbClr val="FFC000"/>
                    </a:solidFill>
                  </a:rPr>
                  <a:t>attenuation</a:t>
                </a:r>
                <a:r>
                  <a:rPr lang="en-US" dirty="0"/>
                  <a:t>)</a:t>
                </a:r>
              </a:p>
              <a:p>
                <a:endParaRPr lang="en-US" dirty="0"/>
              </a:p>
              <a:p>
                <a:endParaRPr lang="en-US" dirty="0"/>
              </a:p>
              <a:p>
                <a:endParaRPr lang="en-US" dirty="0"/>
              </a:p>
              <a:p>
                <a:endParaRPr lang="en-US" dirty="0"/>
              </a:p>
            </p:txBody>
          </p:sp>
        </mc:Choice>
        <mc:Fallback xmlns="">
          <p:sp>
            <p:nvSpPr>
              <p:cNvPr id="3" name="Content Placeholder 2">
                <a:extLst>
                  <a:ext uri="{FF2B5EF4-FFF2-40B4-BE49-F238E27FC236}">
                    <a16:creationId xmlns:a16="http://schemas.microsoft.com/office/drawing/2014/main" id="{DC9F3BC8-7D0E-45E3-993B-AB8A8DA0D7BA}"/>
                  </a:ext>
                </a:extLst>
              </p:cNvPr>
              <p:cNvSpPr>
                <a:spLocks noGrp="1" noRot="1" noChangeAspect="1" noMove="1" noResize="1" noEditPoints="1" noAdjustHandles="1" noChangeArrowheads="1" noChangeShapeType="1" noTextEdit="1"/>
              </p:cNvSpPr>
              <p:nvPr>
                <p:ph idx="1"/>
              </p:nvPr>
            </p:nvSpPr>
            <p:spPr>
              <a:blipFill>
                <a:blip r:embed="rId2"/>
                <a:stretch>
                  <a:fillRect l="-738" t="-1813"/>
                </a:stretch>
              </a:blipFill>
            </p:spPr>
            <p:txBody>
              <a:bodyPr/>
              <a:lstStyle/>
              <a:p>
                <a:r>
                  <a:rPr lang="en-US">
                    <a:noFill/>
                  </a:rPr>
                  <a:t> </a:t>
                </a:r>
              </a:p>
            </p:txBody>
          </p:sp>
        </mc:Fallback>
      </mc:AlternateContent>
      <p:graphicFrame>
        <p:nvGraphicFramePr>
          <p:cNvPr id="5" name="Table 4">
            <a:extLst>
              <a:ext uri="{FF2B5EF4-FFF2-40B4-BE49-F238E27FC236}">
                <a16:creationId xmlns:a16="http://schemas.microsoft.com/office/drawing/2014/main" id="{64844712-7930-44CF-B32E-18790AD6A323}"/>
              </a:ext>
            </a:extLst>
          </p:cNvPr>
          <p:cNvGraphicFramePr>
            <a:graphicFrameLocks noGrp="1"/>
          </p:cNvGraphicFramePr>
          <p:nvPr>
            <p:extLst>
              <p:ext uri="{D42A27DB-BD31-4B8C-83A1-F6EECF244321}">
                <p14:modId xmlns:p14="http://schemas.microsoft.com/office/powerpoint/2010/main" val="3817634755"/>
              </p:ext>
            </p:extLst>
          </p:nvPr>
        </p:nvGraphicFramePr>
        <p:xfrm>
          <a:off x="7860323" y="1572520"/>
          <a:ext cx="3719146" cy="2595880"/>
        </p:xfrm>
        <a:graphic>
          <a:graphicData uri="http://schemas.openxmlformats.org/drawingml/2006/table">
            <a:tbl>
              <a:tblPr firstRow="1" bandRow="1">
                <a:tableStyleId>{5C22544A-7EE6-4342-B048-85BDC9FD1C3A}</a:tableStyleId>
              </a:tblPr>
              <a:tblGrid>
                <a:gridCol w="2945423">
                  <a:extLst>
                    <a:ext uri="{9D8B030D-6E8A-4147-A177-3AD203B41FA5}">
                      <a16:colId xmlns:a16="http://schemas.microsoft.com/office/drawing/2014/main" val="3920800557"/>
                    </a:ext>
                  </a:extLst>
                </a:gridCol>
                <a:gridCol w="773723">
                  <a:extLst>
                    <a:ext uri="{9D8B030D-6E8A-4147-A177-3AD203B41FA5}">
                      <a16:colId xmlns:a16="http://schemas.microsoft.com/office/drawing/2014/main" val="1634018408"/>
                    </a:ext>
                  </a:extLst>
                </a:gridCol>
              </a:tblGrid>
              <a:tr h="370840">
                <a:tc gridSpan="2">
                  <a:txBody>
                    <a:bodyPr/>
                    <a:lstStyle/>
                    <a:p>
                      <a:r>
                        <a:rPr lang="en-US" dirty="0"/>
                        <a:t>801.11 network loss</a:t>
                      </a:r>
                    </a:p>
                  </a:txBody>
                  <a:tcPr/>
                </a:tc>
                <a:tc hMerge="1">
                  <a:txBody>
                    <a:bodyPr/>
                    <a:lstStyle/>
                    <a:p>
                      <a:endParaRPr lang="en-US" dirty="0"/>
                    </a:p>
                  </a:txBody>
                  <a:tcPr/>
                </a:tc>
                <a:extLst>
                  <a:ext uri="{0D108BD9-81ED-4DB2-BD59-A6C34878D82A}">
                    <a16:rowId xmlns:a16="http://schemas.microsoft.com/office/drawing/2014/main" val="3681380509"/>
                  </a:ext>
                </a:extLst>
              </a:tr>
              <a:tr h="370840">
                <a:tc>
                  <a:txBody>
                    <a:bodyPr/>
                    <a:lstStyle/>
                    <a:p>
                      <a:r>
                        <a:rPr lang="en-US" dirty="0"/>
                        <a:t>Plasterboard</a:t>
                      </a:r>
                    </a:p>
                  </a:txBody>
                  <a:tcPr/>
                </a:tc>
                <a:tc>
                  <a:txBody>
                    <a:bodyPr/>
                    <a:lstStyle/>
                    <a:p>
                      <a:r>
                        <a:rPr lang="en-US" dirty="0"/>
                        <a:t>3dB</a:t>
                      </a:r>
                    </a:p>
                  </a:txBody>
                  <a:tcPr/>
                </a:tc>
                <a:extLst>
                  <a:ext uri="{0D108BD9-81ED-4DB2-BD59-A6C34878D82A}">
                    <a16:rowId xmlns:a16="http://schemas.microsoft.com/office/drawing/2014/main" val="4159375003"/>
                  </a:ext>
                </a:extLst>
              </a:tr>
              <a:tr h="370840">
                <a:tc>
                  <a:txBody>
                    <a:bodyPr/>
                    <a:lstStyle/>
                    <a:p>
                      <a:r>
                        <a:rPr lang="en-US" dirty="0"/>
                        <a:t>Glass wall with metal frame </a:t>
                      </a:r>
                    </a:p>
                  </a:txBody>
                  <a:tcPr/>
                </a:tc>
                <a:tc>
                  <a:txBody>
                    <a:bodyPr/>
                    <a:lstStyle/>
                    <a:p>
                      <a:r>
                        <a:rPr lang="en-US" dirty="0"/>
                        <a:t>6dB</a:t>
                      </a:r>
                    </a:p>
                  </a:txBody>
                  <a:tcPr/>
                </a:tc>
                <a:extLst>
                  <a:ext uri="{0D108BD9-81ED-4DB2-BD59-A6C34878D82A}">
                    <a16:rowId xmlns:a16="http://schemas.microsoft.com/office/drawing/2014/main" val="3838835840"/>
                  </a:ext>
                </a:extLst>
              </a:tr>
              <a:tr h="370840">
                <a:tc>
                  <a:txBody>
                    <a:bodyPr/>
                    <a:lstStyle/>
                    <a:p>
                      <a:r>
                        <a:rPr lang="en-US" dirty="0"/>
                        <a:t>Cinder block wall </a:t>
                      </a:r>
                    </a:p>
                  </a:txBody>
                  <a:tcPr/>
                </a:tc>
                <a:tc>
                  <a:txBody>
                    <a:bodyPr/>
                    <a:lstStyle/>
                    <a:p>
                      <a:r>
                        <a:rPr lang="en-US" dirty="0"/>
                        <a:t>4dB</a:t>
                      </a:r>
                    </a:p>
                  </a:txBody>
                  <a:tcPr/>
                </a:tc>
                <a:extLst>
                  <a:ext uri="{0D108BD9-81ED-4DB2-BD59-A6C34878D82A}">
                    <a16:rowId xmlns:a16="http://schemas.microsoft.com/office/drawing/2014/main" val="65764095"/>
                  </a:ext>
                </a:extLst>
              </a:tr>
              <a:tr h="370840">
                <a:tc>
                  <a:txBody>
                    <a:bodyPr/>
                    <a:lstStyle/>
                    <a:p>
                      <a:r>
                        <a:rPr lang="en-US" dirty="0"/>
                        <a:t>Office window </a:t>
                      </a:r>
                    </a:p>
                  </a:txBody>
                  <a:tcPr/>
                </a:tc>
                <a:tc>
                  <a:txBody>
                    <a:bodyPr/>
                    <a:lstStyle/>
                    <a:p>
                      <a:r>
                        <a:rPr lang="en-US" dirty="0"/>
                        <a:t>3dB</a:t>
                      </a:r>
                    </a:p>
                  </a:txBody>
                  <a:tcPr/>
                </a:tc>
                <a:extLst>
                  <a:ext uri="{0D108BD9-81ED-4DB2-BD59-A6C34878D82A}">
                    <a16:rowId xmlns:a16="http://schemas.microsoft.com/office/drawing/2014/main" val="3762956685"/>
                  </a:ext>
                </a:extLst>
              </a:tr>
              <a:tr h="370840">
                <a:tc>
                  <a:txBody>
                    <a:bodyPr/>
                    <a:lstStyle/>
                    <a:p>
                      <a:r>
                        <a:rPr lang="en-US" dirty="0"/>
                        <a:t>Metal door </a:t>
                      </a:r>
                    </a:p>
                  </a:txBody>
                  <a:tcPr/>
                </a:tc>
                <a:tc>
                  <a:txBody>
                    <a:bodyPr/>
                    <a:lstStyle/>
                    <a:p>
                      <a:r>
                        <a:rPr lang="en-US" dirty="0"/>
                        <a:t>6dB</a:t>
                      </a:r>
                    </a:p>
                  </a:txBody>
                  <a:tcPr/>
                </a:tc>
                <a:extLst>
                  <a:ext uri="{0D108BD9-81ED-4DB2-BD59-A6C34878D82A}">
                    <a16:rowId xmlns:a16="http://schemas.microsoft.com/office/drawing/2014/main" val="672023418"/>
                  </a:ext>
                </a:extLst>
              </a:tr>
              <a:tr h="370840">
                <a:tc>
                  <a:txBody>
                    <a:bodyPr/>
                    <a:lstStyle/>
                    <a:p>
                      <a:r>
                        <a:rPr lang="en-US" dirty="0"/>
                        <a:t>Metal door in brick wall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12dB</a:t>
                      </a:r>
                    </a:p>
                  </a:txBody>
                  <a:tcPr/>
                </a:tc>
                <a:extLst>
                  <a:ext uri="{0D108BD9-81ED-4DB2-BD59-A6C34878D82A}">
                    <a16:rowId xmlns:a16="http://schemas.microsoft.com/office/drawing/2014/main" val="2380958824"/>
                  </a:ext>
                </a:extLst>
              </a:tr>
            </a:tbl>
          </a:graphicData>
        </a:graphic>
      </p:graphicFrame>
    </p:spTree>
    <p:extLst>
      <p:ext uri="{BB962C8B-B14F-4D97-AF65-F5344CB8AC3E}">
        <p14:creationId xmlns:p14="http://schemas.microsoft.com/office/powerpoint/2010/main" val="3347160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Antennas - Geometry</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41412" y="1421476"/>
            <a:ext cx="9905999" cy="4818006"/>
          </a:xfrm>
        </p:spPr>
        <p:txBody>
          <a:bodyPr>
            <a:normAutofit fontScale="85000" lnSpcReduction="20000"/>
          </a:bodyPr>
          <a:lstStyle/>
          <a:p>
            <a:r>
              <a:rPr lang="en-US" sz="2600" b="1" dirty="0">
                <a:solidFill>
                  <a:srgbClr val="FFC000"/>
                </a:solidFill>
              </a:rPr>
              <a:t>Isotropic</a:t>
            </a:r>
            <a:r>
              <a:rPr lang="en-US" dirty="0"/>
              <a:t> antenna</a:t>
            </a:r>
          </a:p>
          <a:p>
            <a:pPr lvl="1"/>
            <a:r>
              <a:rPr lang="en-US" dirty="0"/>
              <a:t>Ideal, uniform power spread </a:t>
            </a:r>
            <a:br>
              <a:rPr lang="en-US" dirty="0"/>
            </a:br>
            <a:r>
              <a:rPr lang="en-US" dirty="0"/>
              <a:t>in sphere</a:t>
            </a:r>
          </a:p>
          <a:p>
            <a:r>
              <a:rPr lang="en-US" dirty="0"/>
              <a:t>Directional</a:t>
            </a:r>
          </a:p>
          <a:p>
            <a:pPr lvl="1"/>
            <a:r>
              <a:rPr lang="en-US" dirty="0"/>
              <a:t>Gains energy in some directions, </a:t>
            </a:r>
            <a:br>
              <a:rPr lang="en-US" dirty="0"/>
            </a:br>
            <a:r>
              <a:rPr lang="en-US" dirty="0"/>
              <a:t>loses in others</a:t>
            </a:r>
          </a:p>
          <a:p>
            <a:pPr lvl="1"/>
            <a:r>
              <a:rPr lang="en-US" dirty="0"/>
              <a:t>Dipole</a:t>
            </a:r>
          </a:p>
          <a:p>
            <a:pPr lvl="1"/>
            <a:r>
              <a:rPr lang="en-US" dirty="0"/>
              <a:t>Whip</a:t>
            </a:r>
          </a:p>
          <a:p>
            <a:pPr lvl="1"/>
            <a:r>
              <a:rPr lang="en-US" dirty="0"/>
              <a:t>Helical</a:t>
            </a:r>
          </a:p>
          <a:p>
            <a:pPr lvl="1"/>
            <a:r>
              <a:rPr lang="en-US" dirty="0"/>
              <a:t>Yagi</a:t>
            </a:r>
          </a:p>
          <a:p>
            <a:pPr lvl="1"/>
            <a:r>
              <a:rPr lang="en-US" dirty="0"/>
              <a:t>Ceramic loop</a:t>
            </a:r>
          </a:p>
          <a:p>
            <a:pPr lvl="1"/>
            <a:r>
              <a:rPr lang="en-US" dirty="0"/>
              <a:t>PCB trace</a:t>
            </a:r>
          </a:p>
          <a:p>
            <a:r>
              <a:rPr lang="en-US" dirty="0"/>
              <a:t>Ex: out of 360 degree, Grid is 7 degrees, Yagi is 36 degrees,</a:t>
            </a:r>
            <a:br>
              <a:rPr lang="en-US" dirty="0"/>
            </a:br>
            <a:r>
              <a:rPr lang="en-US" dirty="0"/>
              <a:t>and the Panel is 34 degrees</a:t>
            </a:r>
          </a:p>
        </p:txBody>
      </p:sp>
      <p:pic>
        <p:nvPicPr>
          <p:cNvPr id="5" name="Picture 4">
            <a:extLst>
              <a:ext uri="{FF2B5EF4-FFF2-40B4-BE49-F238E27FC236}">
                <a16:creationId xmlns:a16="http://schemas.microsoft.com/office/drawing/2014/main" id="{D493A5E5-9809-4BFA-9CBD-27F16ED359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9573" y="3997481"/>
            <a:ext cx="2130827" cy="2242001"/>
          </a:xfrm>
          <a:prstGeom prst="rect">
            <a:avLst/>
          </a:prstGeom>
        </p:spPr>
      </p:pic>
      <p:pic>
        <p:nvPicPr>
          <p:cNvPr id="6" name="Picture 5">
            <a:extLst>
              <a:ext uri="{FF2B5EF4-FFF2-40B4-BE49-F238E27FC236}">
                <a16:creationId xmlns:a16="http://schemas.microsoft.com/office/drawing/2014/main" id="{AB790A6C-968C-4AEE-8E2F-3C0E3CC5F4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8969" y="217986"/>
            <a:ext cx="3241431" cy="3512532"/>
          </a:xfrm>
          <a:prstGeom prst="rect">
            <a:avLst/>
          </a:prstGeom>
        </p:spPr>
      </p:pic>
    </p:spTree>
    <p:extLst>
      <p:ext uri="{BB962C8B-B14F-4D97-AF65-F5344CB8AC3E}">
        <p14:creationId xmlns:p14="http://schemas.microsoft.com/office/powerpoint/2010/main" val="2604909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Antennas - GAIN</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a:bodyPr>
          <a:lstStyle/>
          <a:p>
            <a:r>
              <a:rPr lang="en-US" sz="2200" b="1" dirty="0">
                <a:solidFill>
                  <a:srgbClr val="FFC000"/>
                </a:solidFill>
              </a:rPr>
              <a:t>Gain</a:t>
            </a:r>
            <a:r>
              <a:rPr lang="en-US" dirty="0"/>
              <a:t> : apparent increase in power given by an antenna </a:t>
            </a:r>
            <a:br>
              <a:rPr lang="en-US" dirty="0"/>
            </a:br>
            <a:r>
              <a:rPr lang="en-US" dirty="0"/>
              <a:t>in a particular direction, often </a:t>
            </a:r>
            <a:r>
              <a:rPr lang="en-US" dirty="0" err="1"/>
              <a:t>dBi</a:t>
            </a:r>
            <a:endParaRPr lang="en-US" dirty="0"/>
          </a:p>
          <a:p>
            <a:r>
              <a:rPr lang="en-US" dirty="0"/>
              <a:t>Increased gain implies decreased </a:t>
            </a:r>
            <a:r>
              <a:rPr lang="en-US" sz="2200" b="1" dirty="0" err="1">
                <a:solidFill>
                  <a:srgbClr val="FFC000"/>
                </a:solidFill>
              </a:rPr>
              <a:t>beamwidth</a:t>
            </a:r>
            <a:endParaRPr lang="en-US" dirty="0"/>
          </a:p>
          <a:p>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1BD29D44-F640-4E85-9CFA-D8D4191741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6584" y="863023"/>
            <a:ext cx="2130827" cy="2242001"/>
          </a:xfrm>
          <a:prstGeom prst="rect">
            <a:avLst/>
          </a:prstGeom>
        </p:spPr>
      </p:pic>
      <p:pic>
        <p:nvPicPr>
          <p:cNvPr id="6" name="Picture 5">
            <a:extLst>
              <a:ext uri="{FF2B5EF4-FFF2-40B4-BE49-F238E27FC236}">
                <a16:creationId xmlns:a16="http://schemas.microsoft.com/office/drawing/2014/main" id="{A725A8BC-E260-487A-8D41-4A83624E2D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6350" y="3606338"/>
            <a:ext cx="4940300" cy="2561898"/>
          </a:xfrm>
          <a:prstGeom prst="rect">
            <a:avLst/>
          </a:prstGeom>
        </p:spPr>
      </p:pic>
    </p:spTree>
    <p:extLst>
      <p:ext uri="{BB962C8B-B14F-4D97-AF65-F5344CB8AC3E}">
        <p14:creationId xmlns:p14="http://schemas.microsoft.com/office/powerpoint/2010/main" val="2580479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Antennas - Impedance</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41412" y="1439060"/>
            <a:ext cx="9905999" cy="4369725"/>
          </a:xfrm>
        </p:spPr>
        <p:txBody>
          <a:bodyPr>
            <a:normAutofit/>
          </a:bodyPr>
          <a:lstStyle/>
          <a:p>
            <a:r>
              <a:rPr lang="en-US" b="1" dirty="0">
                <a:solidFill>
                  <a:srgbClr val="FFC000"/>
                </a:solidFill>
              </a:rPr>
              <a:t>Impedance </a:t>
            </a:r>
            <a:r>
              <a:rPr lang="en-US" dirty="0"/>
              <a:t>– measure of opposition to current when voltage applied (ohms)</a:t>
            </a:r>
            <a:endParaRPr lang="en-US" b="1" dirty="0">
              <a:solidFill>
                <a:srgbClr val="FFC000"/>
              </a:solidFill>
            </a:endParaRPr>
          </a:p>
          <a:p>
            <a:pPr lvl="1"/>
            <a:r>
              <a:rPr lang="en-US" dirty="0"/>
              <a:t>When voltage changes, current moves electrons, </a:t>
            </a:r>
            <a:br>
              <a:rPr lang="en-US" dirty="0"/>
            </a:br>
            <a:r>
              <a:rPr lang="en-US" dirty="0"/>
              <a:t>makes magnetic field, resists electron movement.</a:t>
            </a:r>
          </a:p>
          <a:p>
            <a:pPr lvl="1"/>
            <a:r>
              <a:rPr lang="en-US" dirty="0"/>
              <a:t>Capacitance also affects</a:t>
            </a:r>
          </a:p>
          <a:p>
            <a:r>
              <a:rPr lang="en-US" dirty="0"/>
              <a:t>Antenna: impedance mismatch causes power loss in transmission</a:t>
            </a:r>
          </a:p>
          <a:p>
            <a:pPr lvl="1"/>
            <a:r>
              <a:rPr lang="en-US" dirty="0"/>
              <a:t>Think: mismatch causes the wave to reflect before entering antenna</a:t>
            </a:r>
          </a:p>
          <a:p>
            <a:pPr lvl="1"/>
            <a:r>
              <a:rPr lang="en-US" dirty="0"/>
              <a:t>Called an </a:t>
            </a:r>
            <a:r>
              <a:rPr lang="en-US" sz="2400" b="1" dirty="0">
                <a:solidFill>
                  <a:srgbClr val="FFC000"/>
                </a:solidFill>
              </a:rPr>
              <a:t>impedance</a:t>
            </a:r>
            <a:r>
              <a:rPr lang="en-US" dirty="0"/>
              <a:t> </a:t>
            </a:r>
            <a:r>
              <a:rPr lang="en-US" sz="2400" b="1" dirty="0">
                <a:solidFill>
                  <a:srgbClr val="FFC000"/>
                </a:solidFill>
              </a:rPr>
              <a:t>mismatch</a:t>
            </a:r>
          </a:p>
          <a:p>
            <a:r>
              <a:rPr lang="en-US" b="1" dirty="0">
                <a:solidFill>
                  <a:srgbClr val="FFC000"/>
                </a:solidFill>
              </a:rPr>
              <a:t>Impedance</a:t>
            </a:r>
            <a:r>
              <a:rPr lang="en-US" dirty="0"/>
              <a:t> </a:t>
            </a:r>
            <a:r>
              <a:rPr lang="en-US" b="1" dirty="0">
                <a:solidFill>
                  <a:srgbClr val="FFC000"/>
                </a:solidFill>
              </a:rPr>
              <a:t>matching</a:t>
            </a:r>
            <a:r>
              <a:rPr lang="en-US" dirty="0"/>
              <a:t> – antenna works like RC, need to balance</a:t>
            </a:r>
          </a:p>
          <a:p>
            <a:endParaRPr lang="en-US" dirty="0"/>
          </a:p>
          <a:p>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F11A2FC1-0051-43F2-A568-852AB183EF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1203" y="1989290"/>
            <a:ext cx="3572760" cy="1357649"/>
          </a:xfrm>
          <a:prstGeom prst="rect">
            <a:avLst/>
          </a:prstGeom>
        </p:spPr>
      </p:pic>
    </p:spTree>
    <p:extLst>
      <p:ext uri="{BB962C8B-B14F-4D97-AF65-F5344CB8AC3E}">
        <p14:creationId xmlns:p14="http://schemas.microsoft.com/office/powerpoint/2010/main" val="248986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Antennas</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92500" lnSpcReduction="20000"/>
          </a:bodyPr>
          <a:lstStyle/>
          <a:p>
            <a:r>
              <a:rPr lang="en-US" sz="3100" b="1" dirty="0">
                <a:solidFill>
                  <a:srgbClr val="FFC000"/>
                </a:solidFill>
              </a:rPr>
              <a:t>Beam</a:t>
            </a:r>
            <a:r>
              <a:rPr lang="en-US" dirty="0"/>
              <a:t> </a:t>
            </a:r>
            <a:r>
              <a:rPr lang="en-US" sz="3100" b="1" dirty="0">
                <a:solidFill>
                  <a:srgbClr val="FFC000"/>
                </a:solidFill>
              </a:rPr>
              <a:t>shaping </a:t>
            </a:r>
            <a:r>
              <a:rPr lang="en-US" sz="3100" dirty="0"/>
              <a:t>via</a:t>
            </a:r>
            <a:r>
              <a:rPr lang="en-US" sz="3100" b="1" dirty="0">
                <a:solidFill>
                  <a:srgbClr val="FFC000"/>
                </a:solidFill>
              </a:rPr>
              <a:t> phase array</a:t>
            </a:r>
          </a:p>
          <a:p>
            <a:endParaRPr lang="en-US" dirty="0"/>
          </a:p>
          <a:p>
            <a:r>
              <a:rPr lang="en-US" sz="3100" b="1" dirty="0">
                <a:solidFill>
                  <a:srgbClr val="FFC000"/>
                </a:solidFill>
              </a:rPr>
              <a:t>Reciprocity</a:t>
            </a:r>
            <a:r>
              <a:rPr lang="en-US" dirty="0"/>
              <a:t> </a:t>
            </a:r>
            <a:r>
              <a:rPr lang="en-US" sz="3500" b="1" dirty="0">
                <a:solidFill>
                  <a:srgbClr val="FFC000"/>
                </a:solidFill>
              </a:rPr>
              <a:t>theorem</a:t>
            </a:r>
          </a:p>
          <a:p>
            <a:pPr lvl="1"/>
            <a:r>
              <a:rPr lang="en-US" dirty="0"/>
              <a:t>The following are the same for a given antenna for </a:t>
            </a:r>
            <a:br>
              <a:rPr lang="en-US" dirty="0"/>
            </a:br>
            <a:r>
              <a:rPr lang="en-US" dirty="0"/>
              <a:t>transmitting and receiving</a:t>
            </a:r>
          </a:p>
          <a:p>
            <a:pPr lvl="2"/>
            <a:r>
              <a:rPr lang="en-US" dirty="0"/>
              <a:t>Gain</a:t>
            </a:r>
          </a:p>
          <a:p>
            <a:pPr lvl="2"/>
            <a:r>
              <a:rPr lang="en-US" dirty="0"/>
              <a:t>Radiation pattern</a:t>
            </a:r>
          </a:p>
          <a:p>
            <a:pPr lvl="2"/>
            <a:r>
              <a:rPr lang="en-US" dirty="0"/>
              <a:t>Impedance</a:t>
            </a:r>
          </a:p>
          <a:p>
            <a:pPr lvl="2"/>
            <a:r>
              <a:rPr lang="en-US" dirty="0"/>
              <a:t>Bandwidth</a:t>
            </a:r>
          </a:p>
          <a:p>
            <a:pPr lvl="2"/>
            <a:r>
              <a:rPr lang="en-US" dirty="0"/>
              <a:t>Resonant Frequency</a:t>
            </a:r>
          </a:p>
          <a:p>
            <a:pPr lvl="2"/>
            <a:r>
              <a:rPr lang="en-US" dirty="0"/>
              <a:t>Polarization</a:t>
            </a:r>
          </a:p>
          <a:p>
            <a:endParaRPr lang="en-US" dirty="0"/>
          </a:p>
        </p:txBody>
      </p:sp>
      <p:pic>
        <p:nvPicPr>
          <p:cNvPr id="5" name="Picture 4">
            <a:extLst>
              <a:ext uri="{FF2B5EF4-FFF2-40B4-BE49-F238E27FC236}">
                <a16:creationId xmlns:a16="http://schemas.microsoft.com/office/drawing/2014/main" id="{B5973B0B-2A90-4DDB-B951-D96405B29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2475" y="618518"/>
            <a:ext cx="3143250" cy="3390900"/>
          </a:xfrm>
          <a:prstGeom prst="rect">
            <a:avLst/>
          </a:prstGeom>
        </p:spPr>
      </p:pic>
    </p:spTree>
    <p:extLst>
      <p:ext uri="{BB962C8B-B14F-4D97-AF65-F5344CB8AC3E}">
        <p14:creationId xmlns:p14="http://schemas.microsoft.com/office/powerpoint/2010/main" val="4232316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MIMO</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92500" lnSpcReduction="20000"/>
          </a:bodyPr>
          <a:lstStyle/>
          <a:p>
            <a:r>
              <a:rPr lang="en-US" sz="3200" dirty="0"/>
              <a:t>Multiple-Input and Multiple-Output (</a:t>
            </a:r>
            <a:r>
              <a:rPr lang="en-US" sz="3200" b="1" dirty="0">
                <a:solidFill>
                  <a:srgbClr val="FFC000"/>
                </a:solidFill>
              </a:rPr>
              <a:t>MIMO</a:t>
            </a:r>
            <a:r>
              <a:rPr lang="en-US" sz="3200" dirty="0"/>
              <a:t>)</a:t>
            </a:r>
          </a:p>
          <a:p>
            <a:pPr lvl="1"/>
            <a:r>
              <a:rPr lang="en-US" sz="2800" dirty="0"/>
              <a:t>Exploit multipath propagation </a:t>
            </a:r>
            <a:br>
              <a:rPr lang="en-US" sz="2800" dirty="0"/>
            </a:br>
            <a:r>
              <a:rPr lang="en-US" sz="2800" dirty="0"/>
              <a:t>to multiply link capacity	</a:t>
            </a:r>
          </a:p>
          <a:p>
            <a:pPr lvl="1"/>
            <a:r>
              <a:rPr lang="en-US" sz="2800" dirty="0"/>
              <a:t>802.11n, WiMAX, LTE 4G, more</a:t>
            </a:r>
          </a:p>
          <a:p>
            <a:pPr lvl="1"/>
            <a:endParaRPr lang="en-US" sz="2800" dirty="0"/>
          </a:p>
          <a:p>
            <a:r>
              <a:rPr lang="en-US" sz="3200" dirty="0"/>
              <a:t>Multi-user MIMO (</a:t>
            </a:r>
            <a:r>
              <a:rPr lang="en-US" sz="3200" b="1" dirty="0">
                <a:solidFill>
                  <a:srgbClr val="FFC000"/>
                </a:solidFill>
              </a:rPr>
              <a:t>MU-MIMO</a:t>
            </a:r>
            <a:r>
              <a:rPr lang="en-US" sz="3200" dirty="0"/>
              <a:t>)</a:t>
            </a:r>
          </a:p>
          <a:p>
            <a:pPr lvl="1"/>
            <a:r>
              <a:rPr lang="en-US" sz="2800" dirty="0"/>
              <a:t>Complex signal processing handles</a:t>
            </a:r>
            <a:br>
              <a:rPr lang="en-US" sz="2800" dirty="0"/>
            </a:br>
            <a:r>
              <a:rPr lang="en-US" sz="2800" dirty="0"/>
              <a:t>multiple users</a:t>
            </a:r>
          </a:p>
          <a:p>
            <a:pPr lvl="1"/>
            <a:r>
              <a:rPr lang="en-US" sz="2800" dirty="0"/>
              <a:t>3G, WiMAX</a:t>
            </a:r>
          </a:p>
        </p:txBody>
      </p:sp>
      <p:pic>
        <p:nvPicPr>
          <p:cNvPr id="6" name="Picture 5">
            <a:extLst>
              <a:ext uri="{FF2B5EF4-FFF2-40B4-BE49-F238E27FC236}">
                <a16:creationId xmlns:a16="http://schemas.microsoft.com/office/drawing/2014/main" id="{14B0691F-99A7-4358-B606-643EE0D49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1994" y="1514841"/>
            <a:ext cx="2824200" cy="1861405"/>
          </a:xfrm>
          <a:prstGeom prst="rect">
            <a:avLst/>
          </a:prstGeom>
        </p:spPr>
      </p:pic>
      <p:pic>
        <p:nvPicPr>
          <p:cNvPr id="8" name="Picture 7">
            <a:extLst>
              <a:ext uri="{FF2B5EF4-FFF2-40B4-BE49-F238E27FC236}">
                <a16:creationId xmlns:a16="http://schemas.microsoft.com/office/drawing/2014/main" id="{6D1F0456-BD02-45DC-89E8-638B1EC92B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0" y="3934190"/>
            <a:ext cx="3810000" cy="2295525"/>
          </a:xfrm>
          <a:prstGeom prst="rect">
            <a:avLst/>
          </a:prstGeom>
        </p:spPr>
      </p:pic>
    </p:spTree>
    <p:extLst>
      <p:ext uri="{BB962C8B-B14F-4D97-AF65-F5344CB8AC3E}">
        <p14:creationId xmlns:p14="http://schemas.microsoft.com/office/powerpoint/2010/main" val="3745286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Modulation </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32620" y="1421476"/>
            <a:ext cx="9905999" cy="4369725"/>
          </a:xfrm>
        </p:spPr>
        <p:txBody>
          <a:bodyPr>
            <a:normAutofit lnSpcReduction="10000"/>
          </a:bodyPr>
          <a:lstStyle/>
          <a:p>
            <a:r>
              <a:rPr lang="en-US" sz="2200" b="1" dirty="0">
                <a:solidFill>
                  <a:srgbClr val="FFC000"/>
                </a:solidFill>
              </a:rPr>
              <a:t>Modulation</a:t>
            </a:r>
            <a:r>
              <a:rPr lang="en-US" dirty="0"/>
              <a:t>: varying a periodic waveform called the </a:t>
            </a:r>
            <a:r>
              <a:rPr lang="en-US" sz="2200" b="1" dirty="0">
                <a:solidFill>
                  <a:srgbClr val="FFC000"/>
                </a:solidFill>
              </a:rPr>
              <a:t>carrier</a:t>
            </a:r>
            <a:r>
              <a:rPr lang="en-US" dirty="0"/>
              <a:t> </a:t>
            </a:r>
            <a:r>
              <a:rPr lang="en-US" sz="2200" b="1" dirty="0">
                <a:solidFill>
                  <a:srgbClr val="FFC000"/>
                </a:solidFill>
              </a:rPr>
              <a:t>signal</a:t>
            </a:r>
            <a:r>
              <a:rPr lang="en-US" dirty="0"/>
              <a:t> with another signal to encode information</a:t>
            </a:r>
          </a:p>
          <a:p>
            <a:r>
              <a:rPr lang="en-US" dirty="0">
                <a:solidFill>
                  <a:schemeClr val="tx2">
                    <a:lumMod val="75000"/>
                  </a:schemeClr>
                </a:solidFill>
              </a:rPr>
              <a:t>mo</a:t>
            </a:r>
            <a:r>
              <a:rPr lang="en-US" dirty="0">
                <a:solidFill>
                  <a:srgbClr val="FFFF00"/>
                </a:solidFill>
              </a:rPr>
              <a:t>dem</a:t>
            </a:r>
            <a:r>
              <a:rPr lang="en-US" dirty="0"/>
              <a:t> = </a:t>
            </a:r>
            <a:r>
              <a:rPr lang="en-US" dirty="0">
                <a:solidFill>
                  <a:schemeClr val="tx2">
                    <a:lumMod val="75000"/>
                  </a:schemeClr>
                </a:solidFill>
              </a:rPr>
              <a:t>modulator</a:t>
            </a:r>
            <a:r>
              <a:rPr lang="en-US" dirty="0"/>
              <a:t>/</a:t>
            </a:r>
            <a:r>
              <a:rPr lang="en-US" dirty="0">
                <a:solidFill>
                  <a:srgbClr val="FFFF00"/>
                </a:solidFill>
              </a:rPr>
              <a:t>demodulator</a:t>
            </a:r>
          </a:p>
          <a:p>
            <a:r>
              <a:rPr lang="en-US" dirty="0"/>
              <a:t>AM = amplitude modulation</a:t>
            </a:r>
          </a:p>
          <a:p>
            <a:r>
              <a:rPr lang="en-US" dirty="0"/>
              <a:t>FM = frequency modulation</a:t>
            </a:r>
          </a:p>
          <a:p>
            <a:r>
              <a:rPr lang="en-US" dirty="0"/>
              <a:t>Data direction:</a:t>
            </a:r>
          </a:p>
          <a:p>
            <a:pPr lvl="1"/>
            <a:r>
              <a:rPr lang="en-US" sz="1800" b="1" dirty="0">
                <a:solidFill>
                  <a:srgbClr val="FFC000"/>
                </a:solidFill>
              </a:rPr>
              <a:t>Simplex</a:t>
            </a:r>
            <a:r>
              <a:rPr lang="en-US" dirty="0"/>
              <a:t> : one way (TV)</a:t>
            </a:r>
          </a:p>
          <a:p>
            <a:pPr lvl="1"/>
            <a:r>
              <a:rPr lang="en-US" sz="1800" b="1" dirty="0">
                <a:solidFill>
                  <a:srgbClr val="FFC000"/>
                </a:solidFill>
              </a:rPr>
              <a:t>Half</a:t>
            </a:r>
            <a:r>
              <a:rPr lang="en-US" dirty="0"/>
              <a:t> </a:t>
            </a:r>
            <a:r>
              <a:rPr lang="en-US" sz="1800" b="1" dirty="0">
                <a:solidFill>
                  <a:srgbClr val="FFC000"/>
                </a:solidFill>
              </a:rPr>
              <a:t>duplex</a:t>
            </a:r>
            <a:r>
              <a:rPr lang="en-US" dirty="0"/>
              <a:t> : two way, alternate channel use (CB radio)</a:t>
            </a:r>
          </a:p>
          <a:p>
            <a:pPr lvl="1"/>
            <a:r>
              <a:rPr lang="en-US" sz="1800" b="1" dirty="0">
                <a:solidFill>
                  <a:srgbClr val="FFC000"/>
                </a:solidFill>
              </a:rPr>
              <a:t>Full</a:t>
            </a:r>
            <a:r>
              <a:rPr lang="en-US" dirty="0"/>
              <a:t> </a:t>
            </a:r>
            <a:r>
              <a:rPr lang="en-US" sz="1800" b="1" dirty="0">
                <a:solidFill>
                  <a:srgbClr val="FFC000"/>
                </a:solidFill>
              </a:rPr>
              <a:t>duplex</a:t>
            </a:r>
            <a:r>
              <a:rPr lang="en-US" dirty="0"/>
              <a:t> : two way using two channels (mobile phone)</a:t>
            </a:r>
          </a:p>
          <a:p>
            <a:endParaRPr lang="en-US" dirty="0"/>
          </a:p>
          <a:p>
            <a:endParaRPr lang="en-US" dirty="0"/>
          </a:p>
          <a:p>
            <a:endParaRPr lang="en-US" dirty="0">
              <a:solidFill>
                <a:srgbClr val="FFFF00"/>
              </a:solidFill>
            </a:endParaRPr>
          </a:p>
        </p:txBody>
      </p:sp>
      <p:pic>
        <p:nvPicPr>
          <p:cNvPr id="6" name="Picture 5">
            <a:extLst>
              <a:ext uri="{FF2B5EF4-FFF2-40B4-BE49-F238E27FC236}">
                <a16:creationId xmlns:a16="http://schemas.microsoft.com/office/drawing/2014/main" id="{29562DC1-B77B-4CE2-BE4E-3CAB6D56DD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8270" y="2158628"/>
            <a:ext cx="3440349" cy="2687773"/>
          </a:xfrm>
          <a:prstGeom prst="rect">
            <a:avLst/>
          </a:prstGeom>
        </p:spPr>
      </p:pic>
    </p:spTree>
    <p:extLst>
      <p:ext uri="{BB962C8B-B14F-4D97-AF65-F5344CB8AC3E}">
        <p14:creationId xmlns:p14="http://schemas.microsoft.com/office/powerpoint/2010/main" val="4019462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 Radio Signals</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85000" lnSpcReduction="20000"/>
          </a:bodyPr>
          <a:lstStyle/>
          <a:p>
            <a:r>
              <a:rPr lang="en-US" dirty="0"/>
              <a:t>AM – magnetic antenna</a:t>
            </a:r>
          </a:p>
          <a:p>
            <a:pPr lvl="1"/>
            <a:r>
              <a:rPr lang="en-US" dirty="0"/>
              <a:t>Wavelength 300m</a:t>
            </a:r>
          </a:p>
          <a:p>
            <a:pPr lvl="1"/>
            <a:r>
              <a:rPr lang="en-US" dirty="0"/>
              <a:t>¼ monopole antenna would be 75m!</a:t>
            </a:r>
          </a:p>
          <a:p>
            <a:endParaRPr lang="en-US" dirty="0"/>
          </a:p>
          <a:p>
            <a:endParaRPr lang="en-US" dirty="0"/>
          </a:p>
          <a:p>
            <a:r>
              <a:rPr lang="en-US" dirty="0"/>
              <a:t>FM – electric antenna</a:t>
            </a:r>
          </a:p>
          <a:p>
            <a:pPr lvl="1"/>
            <a:r>
              <a:rPr lang="en-US" dirty="0"/>
              <a:t>Wavelength 3 m</a:t>
            </a:r>
          </a:p>
          <a:p>
            <a:pPr lvl="1"/>
            <a:r>
              <a:rPr lang="en-US" dirty="0"/>
              <a:t>¼ monopole antenna 75cm</a:t>
            </a:r>
          </a:p>
          <a:p>
            <a:endParaRPr lang="en-US" dirty="0"/>
          </a:p>
          <a:p>
            <a:endParaRPr lang="en-US" dirty="0"/>
          </a:p>
          <a:p>
            <a:r>
              <a:rPr lang="en-US" dirty="0"/>
              <a:t>Simple crystal radio – how works</a:t>
            </a:r>
          </a:p>
          <a:p>
            <a:pPr lvl="1"/>
            <a:endParaRPr lang="en-US" dirty="0"/>
          </a:p>
          <a:p>
            <a:endParaRPr lang="en-US" dirty="0"/>
          </a:p>
        </p:txBody>
      </p:sp>
      <p:pic>
        <p:nvPicPr>
          <p:cNvPr id="2050" name="Picture 2" descr="Part a of the diagram shows a carrier wave along the horizontal axis. The wave is shown to have a high frequency as the vibrations are closely spaced. The wave has constant amplitude represented by uniform height of crest and trough. Part b of the diagram shows an audio wave with a lower frequency. The wave is on the upper side of horizontal axis. The amplitude of the wave is not uniform. It has an initial small rise and fall followed by a steep rise and a gradual fall in the wave. Part c of the diagram shows the amplitude modulated wave. It is the resultant wave obtained by mixing of the waves in part a and part b. The amplitude of the resultant wave is non uniform, similar to the audio wave. The frequency of the amplitude modulated wave is equal to the frequency of the carrier wave. The wave spreads on both sides of the horizontal axis.">
            <a:extLst>
              <a:ext uri="{FF2B5EF4-FFF2-40B4-BE49-F238E27FC236}">
                <a16:creationId xmlns:a16="http://schemas.microsoft.com/office/drawing/2014/main" id="{6DA4B68F-538D-4C17-B746-59D1504EE5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6100" y="388013"/>
            <a:ext cx="4772025" cy="20669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art a of the diagram shows a carrier wave along the horizontal axis. The wave is shown to have a high frequency as the vibrations are closely spaced. The wave has constant amplitude represented by uniform height of crest and trough. Part b of the diagram shows an audio wave with a lower frequency as shown by widely spaced vibrations. The wave has constant amplitude, represented by uniform length of crest and trough. Part c shows the frequency modulated wave obtained from waves in part a and part b. The amplitude of the resultant wave is similar to the source waves but the frequency varies. Frequency maxima are shown as closely spaced vibrations and frequency minima are shown as widely spaced vibrations. These maxima and minima are shown to alternate.">
            <a:extLst>
              <a:ext uri="{FF2B5EF4-FFF2-40B4-BE49-F238E27FC236}">
                <a16:creationId xmlns:a16="http://schemas.microsoft.com/office/drawing/2014/main" id="{79D3774D-3274-4AE7-A202-EFC2E284BD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915" y="2681084"/>
            <a:ext cx="1661515" cy="2066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creen Clipping">
            <a:extLst>
              <a:ext uri="{FF2B5EF4-FFF2-40B4-BE49-F238E27FC236}">
                <a16:creationId xmlns:a16="http://schemas.microsoft.com/office/drawing/2014/main" id="{3F9C8EED-D285-440A-8E4D-6EEADAB82D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4378" y="3888861"/>
            <a:ext cx="2370025" cy="2827265"/>
          </a:xfrm>
          <a:prstGeom prst="rect">
            <a:avLst/>
          </a:prstGeom>
        </p:spPr>
      </p:pic>
      <p:pic>
        <p:nvPicPr>
          <p:cNvPr id="5" name="Picture 4">
            <a:extLst>
              <a:ext uri="{FF2B5EF4-FFF2-40B4-BE49-F238E27FC236}">
                <a16:creationId xmlns:a16="http://schemas.microsoft.com/office/drawing/2014/main" id="{21B2DB6D-C55A-4606-A3F9-3A5FA2A0D2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11757" y="2454938"/>
            <a:ext cx="1766368" cy="1711415"/>
          </a:xfrm>
          <a:prstGeom prst="rect">
            <a:avLst/>
          </a:prstGeom>
        </p:spPr>
      </p:pic>
    </p:spTree>
    <p:extLst>
      <p:ext uri="{BB962C8B-B14F-4D97-AF65-F5344CB8AC3E}">
        <p14:creationId xmlns:p14="http://schemas.microsoft.com/office/powerpoint/2010/main" val="3333818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Basic physics</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41412" y="1410260"/>
            <a:ext cx="9905999" cy="4369725"/>
          </a:xfrm>
        </p:spPr>
        <p:txBody>
          <a:bodyPr>
            <a:normAutofit fontScale="92500" lnSpcReduction="10000"/>
          </a:bodyPr>
          <a:lstStyle/>
          <a:p>
            <a:r>
              <a:rPr lang="en-US" dirty="0"/>
              <a:t>Voltage is a potential; it pulls/pushes charged items</a:t>
            </a:r>
          </a:p>
          <a:p>
            <a:r>
              <a:rPr lang="en-US" dirty="0"/>
              <a:t>Oscillating voltage makes electrons oscillate in conductors</a:t>
            </a:r>
          </a:p>
          <a:p>
            <a:r>
              <a:rPr lang="en-US" dirty="0"/>
              <a:t>Oscillating electrons create an </a:t>
            </a:r>
            <a:br>
              <a:rPr lang="en-US" dirty="0"/>
            </a:br>
            <a:r>
              <a:rPr lang="en-US" dirty="0"/>
              <a:t>oscillating electric field</a:t>
            </a:r>
          </a:p>
          <a:p>
            <a:endParaRPr lang="en-US" dirty="0"/>
          </a:p>
          <a:p>
            <a:r>
              <a:rPr lang="en-US" dirty="0"/>
              <a:t>Changing electric fields makes a </a:t>
            </a:r>
            <a:br>
              <a:rPr lang="en-US" dirty="0"/>
            </a:br>
            <a:r>
              <a:rPr lang="en-US" dirty="0"/>
              <a:t>changing perpendicular magnetic field</a:t>
            </a:r>
          </a:p>
          <a:p>
            <a:endParaRPr lang="en-US" dirty="0"/>
          </a:p>
          <a:p>
            <a:r>
              <a:rPr lang="en-US" dirty="0"/>
              <a:t>These create an </a:t>
            </a:r>
            <a:r>
              <a:rPr lang="en-US" b="1" dirty="0">
                <a:solidFill>
                  <a:srgbClr val="FFC000"/>
                </a:solidFill>
              </a:rPr>
              <a:t>electromagnetic wave</a:t>
            </a:r>
          </a:p>
        </p:txBody>
      </p:sp>
      <p:pic>
        <p:nvPicPr>
          <p:cNvPr id="1026" name="Picture 2" descr="A long straight gray wire with an A C generator at its center, functioning as a broadcast antenna for electromagnetic waves, is shown. The wave distributions at four different times are shown in four different parts. Part a of the diagram shows a long straight gray wire with an A C generator at its center. The time is marked t equals zero. The bottom part of the antenna is positive and the upper end of the antenna is negative. An electric field E acting upward is shown by an upward arrow. Part b of the diagram shows a long straight gray wire with an A C generator at its center. The time is marked t equals capital T divided by four. The antenna has no polarity marked and a wave is shown to emerge from the A C source. An electric field E acting upward as shown by an upward arrow. The electric field E propagates away from the antenna at the speed of light, forming part of the electromagnetic wave from the A C source. A quarter portion of the wave is shown above the horizontal axis. Part c of the diagram shows a long straight gray wire with an A C generator at its center. The time is marked t equals capital T divided by two. The bottom part of the antenna is negative and the upper end of the antenna is positive and a wave is shown to emerge from the A C source. The electric field E propagates away from the antenna at the speed of light, forming part of the electromagnetic wave from the A C source. A quarter portion of the wave is shown below the horizontal axis and a quarter portion of the wave is above the horizontal axis. Part d of the diagram shows a long straight gray wire with an AC generator at its center. The time is marked t equals capital T. The bottom part of the antenna is positive and the upper end of the antenna is negative. A wave is shown to emerge from the A C source. The electric field E propagates away from the antenna at the speed of light, forming part of the electromagnetic wave from the A C source. A quarter portion of the wave is shown above the horizontal axis followed by a half wave below the horizontal axis and then again a quarter of a wave above the horizontal axis.">
            <a:extLst>
              <a:ext uri="{FF2B5EF4-FFF2-40B4-BE49-F238E27FC236}">
                <a16:creationId xmlns:a16="http://schemas.microsoft.com/office/drawing/2014/main" id="{34992065-885C-4981-9F8A-C3CEB68DF7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0226" y="465798"/>
            <a:ext cx="2211097" cy="22258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art a of the diagram shows a long straight gray wire with an A C generator at its center, functioning as a broadcast antenna. The antenna has a current I flowing vertically upward. The bottom end of the antenna is negative and the upper end of the antenna is positive. An electric field is shown to act vertically downward. The magnetic field lines B produced in the antenna are circular in direction around the wire. Part b of the diagram shows a long straight gray wire with an A C generator at its center, functioning as a broadcast antenna. The electric field E and magnetic field B near the wire are shown perpendicular to each other. Part c of the diagram shows a long straight gray wire with an A C generator at its center, functioning as a broadcast antenna. The current is shown to flow in the antenna. The magnetic field varies with the current and propagates away from the antenna as a sine wave in the horizontal plane. The vibrations in the wave are marked as small arrows along the wave.">
            <a:extLst>
              <a:ext uri="{FF2B5EF4-FFF2-40B4-BE49-F238E27FC236}">
                <a16:creationId xmlns:a16="http://schemas.microsoft.com/office/drawing/2014/main" id="{5E936540-0796-4D6F-B60E-6D531A274B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3483" y="2829301"/>
            <a:ext cx="4947840" cy="153164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part of the electromagnetic wave sent out from the antenna at one instant in time is shown. The wave is shown with the variation of two components, E and B, moving with velocity c. E is a sine wave in one plane with small arrows showing the vibrations of particles in the plane. B is a sine wave in a plane perpendicular to the E wave. The B wave has arrows to show the vibrations of particles in the plane. The waves are shown intersecting each other at the junction of the planes because E and B are perpendicular to each other. E and B are in phase, and they are perpendicular to one another and to the direction of propagation.">
            <a:extLst>
              <a:ext uri="{FF2B5EF4-FFF2-40B4-BE49-F238E27FC236}">
                <a16:creationId xmlns:a16="http://schemas.microsoft.com/office/drawing/2014/main" id="{5AC08DBE-B4F6-4783-A37F-206C69D59C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53974" y="4629289"/>
            <a:ext cx="2567349" cy="1762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3117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Spectrum</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41412" y="1431001"/>
            <a:ext cx="9905999" cy="4369725"/>
          </a:xfrm>
        </p:spPr>
        <p:txBody>
          <a:bodyPr>
            <a:normAutofit/>
          </a:bodyPr>
          <a:lstStyle/>
          <a:p>
            <a:r>
              <a:rPr lang="en-US" dirty="0"/>
              <a:t>Communication given a </a:t>
            </a:r>
            <a:r>
              <a:rPr lang="en-US" sz="2200" b="1" dirty="0">
                <a:solidFill>
                  <a:srgbClr val="FFC000"/>
                </a:solidFill>
              </a:rPr>
              <a:t>frequency</a:t>
            </a:r>
            <a:r>
              <a:rPr lang="en-US" dirty="0"/>
              <a:t> and </a:t>
            </a:r>
            <a:r>
              <a:rPr lang="en-US" sz="2200" b="1" dirty="0">
                <a:solidFill>
                  <a:srgbClr val="FFC000"/>
                </a:solidFill>
              </a:rPr>
              <a:t>bandwidth</a:t>
            </a:r>
          </a:p>
          <a:p>
            <a:r>
              <a:rPr lang="en-US" dirty="0"/>
              <a:t>Ex: </a:t>
            </a:r>
          </a:p>
          <a:p>
            <a:pPr lvl="1"/>
            <a:r>
              <a:rPr lang="en-US" dirty="0"/>
              <a:t>FM radio channels are separated by 200 kHz, so channels “odd”: 97.1, 103.5</a:t>
            </a:r>
          </a:p>
          <a:p>
            <a:pPr lvl="1"/>
            <a:r>
              <a:rPr lang="en-US" dirty="0"/>
              <a:t>200 kHz is the </a:t>
            </a:r>
            <a:r>
              <a:rPr lang="en-US" sz="2200" b="1" dirty="0">
                <a:solidFill>
                  <a:srgbClr val="FFC000"/>
                </a:solidFill>
              </a:rPr>
              <a:t>bandwidth</a:t>
            </a:r>
          </a:p>
          <a:p>
            <a:pPr lvl="1"/>
            <a:endParaRPr lang="en-US" dirty="0"/>
          </a:p>
          <a:p>
            <a:endParaRPr lang="en-US" dirty="0"/>
          </a:p>
        </p:txBody>
      </p:sp>
      <p:pic>
        <p:nvPicPr>
          <p:cNvPr id="7" name="Picture 6" descr="Screen Clipping">
            <a:extLst>
              <a:ext uri="{FF2B5EF4-FFF2-40B4-BE49-F238E27FC236}">
                <a16:creationId xmlns:a16="http://schemas.microsoft.com/office/drawing/2014/main" id="{BA8F49A4-7035-4E59-9C81-298DEA06D2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276" y="3545915"/>
            <a:ext cx="5870331" cy="2812612"/>
          </a:xfrm>
          <a:prstGeom prst="rect">
            <a:avLst/>
          </a:prstGeom>
        </p:spPr>
      </p:pic>
    </p:spTree>
    <p:extLst>
      <p:ext uri="{BB962C8B-B14F-4D97-AF65-F5344CB8AC3E}">
        <p14:creationId xmlns:p14="http://schemas.microsoft.com/office/powerpoint/2010/main" val="39230732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DIGITAL Modulation</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32620" y="1421476"/>
            <a:ext cx="9905999" cy="4369725"/>
          </a:xfrm>
        </p:spPr>
        <p:txBody>
          <a:bodyPr>
            <a:normAutofit/>
          </a:bodyPr>
          <a:lstStyle/>
          <a:p>
            <a:r>
              <a:rPr lang="en-US" dirty="0"/>
              <a:t>In digital </a:t>
            </a:r>
            <a:r>
              <a:rPr lang="en-US" dirty="0">
                <a:solidFill>
                  <a:srgbClr val="FFFFFF"/>
                </a:solidFill>
              </a:rPr>
              <a:t>domain</a:t>
            </a:r>
            <a:r>
              <a:rPr lang="en-US" dirty="0"/>
              <a:t>, modulation often called </a:t>
            </a:r>
            <a:r>
              <a:rPr lang="en-US" sz="2200" b="1" dirty="0">
                <a:solidFill>
                  <a:srgbClr val="FFC000"/>
                </a:solidFill>
              </a:rPr>
              <a:t>keying</a:t>
            </a:r>
          </a:p>
          <a:p>
            <a:r>
              <a:rPr lang="en-US" dirty="0"/>
              <a:t>Wave parameters: frequency, amplitude, phase, polarization</a:t>
            </a:r>
          </a:p>
          <a:p>
            <a:r>
              <a:rPr lang="en-US" dirty="0"/>
              <a:t>Some aspects susceptible to some errors while others not</a:t>
            </a:r>
          </a:p>
          <a:p>
            <a:pPr lvl="1"/>
            <a:r>
              <a:rPr lang="en-US" dirty="0"/>
              <a:t>Changes by use case, domain, power, cost, etc.</a:t>
            </a:r>
          </a:p>
          <a:p>
            <a:endParaRPr lang="en-US" dirty="0"/>
          </a:p>
          <a:p>
            <a:r>
              <a:rPr lang="en-US" dirty="0"/>
              <a:t>In-phase (</a:t>
            </a:r>
            <a:r>
              <a:rPr lang="en-US" sz="2200" b="1" dirty="0">
                <a:solidFill>
                  <a:srgbClr val="FFC000"/>
                </a:solidFill>
              </a:rPr>
              <a:t>I</a:t>
            </a:r>
            <a:r>
              <a:rPr lang="en-US" dirty="0"/>
              <a:t>) signal and quadrature (</a:t>
            </a:r>
            <a:r>
              <a:rPr lang="en-US" sz="2200" b="1" dirty="0">
                <a:solidFill>
                  <a:srgbClr val="FFC000"/>
                </a:solidFill>
              </a:rPr>
              <a:t>Q</a:t>
            </a:r>
            <a:r>
              <a:rPr lang="en-US" dirty="0"/>
              <a:t>) signal</a:t>
            </a:r>
          </a:p>
          <a:p>
            <a:pPr lvl="1"/>
            <a:r>
              <a:rPr lang="en-US" dirty="0"/>
              <a:t>Q is 90 degrees out of phase with I</a:t>
            </a:r>
          </a:p>
          <a:p>
            <a:pPr lvl="1"/>
            <a:endParaRPr lang="en-US" dirty="0"/>
          </a:p>
          <a:p>
            <a:endParaRPr lang="en-US" dirty="0">
              <a:solidFill>
                <a:srgbClr val="FFFF00"/>
              </a:solidFill>
            </a:endParaRPr>
          </a:p>
        </p:txBody>
      </p:sp>
      <p:pic>
        <p:nvPicPr>
          <p:cNvPr id="5" name="Picture 4">
            <a:extLst>
              <a:ext uri="{FF2B5EF4-FFF2-40B4-BE49-F238E27FC236}">
                <a16:creationId xmlns:a16="http://schemas.microsoft.com/office/drawing/2014/main" id="{D6735FEE-0033-4400-9493-3BB102F7DE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9820" y="3301970"/>
            <a:ext cx="3699773" cy="3061738"/>
          </a:xfrm>
          <a:prstGeom prst="rect">
            <a:avLst/>
          </a:prstGeom>
        </p:spPr>
      </p:pic>
    </p:spTree>
    <p:extLst>
      <p:ext uri="{BB962C8B-B14F-4D97-AF65-F5344CB8AC3E}">
        <p14:creationId xmlns:p14="http://schemas.microsoft.com/office/powerpoint/2010/main" val="3358704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DIGITAL Modulation</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85000" lnSpcReduction="20000"/>
          </a:bodyPr>
          <a:lstStyle/>
          <a:p>
            <a:r>
              <a:rPr lang="en-US" dirty="0"/>
              <a:t>Amplitude Shift Keying (</a:t>
            </a:r>
            <a:r>
              <a:rPr lang="en-US" b="1" dirty="0">
                <a:solidFill>
                  <a:srgbClr val="FFC000"/>
                </a:solidFill>
              </a:rPr>
              <a:t>ASK</a:t>
            </a:r>
            <a:r>
              <a:rPr lang="en-US" dirty="0"/>
              <a:t>) </a:t>
            </a:r>
          </a:p>
          <a:p>
            <a:pPr lvl="1"/>
            <a:r>
              <a:rPr lang="en-US" dirty="0"/>
              <a:t>Amplitude denotes symbols</a:t>
            </a:r>
          </a:p>
          <a:p>
            <a:r>
              <a:rPr lang="en-US" dirty="0"/>
              <a:t>Frequency Shift Keying (</a:t>
            </a:r>
            <a:r>
              <a:rPr lang="en-US" b="1" dirty="0">
                <a:solidFill>
                  <a:srgbClr val="FFC000"/>
                </a:solidFill>
              </a:rPr>
              <a:t>FSK</a:t>
            </a:r>
            <a:r>
              <a:rPr lang="en-US" dirty="0"/>
              <a:t>)</a:t>
            </a:r>
          </a:p>
          <a:p>
            <a:pPr lvl="1"/>
            <a:r>
              <a:rPr lang="en-US" dirty="0"/>
              <a:t>Frequency denotes symbols</a:t>
            </a:r>
          </a:p>
          <a:p>
            <a:pPr lvl="1"/>
            <a:r>
              <a:rPr lang="en-US" dirty="0"/>
              <a:t>FSK less susceptible to errors than ASK (Keying)</a:t>
            </a:r>
          </a:p>
          <a:p>
            <a:pPr lvl="1"/>
            <a:r>
              <a:rPr lang="en-US" dirty="0"/>
              <a:t>Used in 300-1200 bps voice grade lines</a:t>
            </a:r>
          </a:p>
          <a:p>
            <a:r>
              <a:rPr lang="en-US" dirty="0"/>
              <a:t>Phase-Shift Keying (</a:t>
            </a:r>
            <a:r>
              <a:rPr lang="en-US" b="1" dirty="0">
                <a:solidFill>
                  <a:srgbClr val="FFC000"/>
                </a:solidFill>
              </a:rPr>
              <a:t>PSK</a:t>
            </a:r>
            <a:r>
              <a:rPr lang="en-US" dirty="0"/>
              <a:t>)</a:t>
            </a:r>
          </a:p>
          <a:p>
            <a:pPr lvl="1"/>
            <a:r>
              <a:rPr lang="en-US" dirty="0"/>
              <a:t>Phase denotes symbols</a:t>
            </a:r>
          </a:p>
          <a:p>
            <a:pPr lvl="1"/>
            <a:r>
              <a:rPr lang="en-US" dirty="0"/>
              <a:t>Exact phase requires clock syncing, so…</a:t>
            </a:r>
          </a:p>
          <a:p>
            <a:pPr lvl="1"/>
            <a:r>
              <a:rPr lang="en-US" dirty="0"/>
              <a:t>Differential (</a:t>
            </a:r>
            <a:r>
              <a:rPr lang="en-US" sz="2100" b="1" dirty="0">
                <a:solidFill>
                  <a:srgbClr val="FFC000"/>
                </a:solidFill>
              </a:rPr>
              <a:t>DPSK</a:t>
            </a:r>
            <a:r>
              <a:rPr lang="en-US" dirty="0"/>
              <a:t>): change in phase is symbol</a:t>
            </a:r>
          </a:p>
          <a:p>
            <a:pPr lvl="1"/>
            <a:r>
              <a:rPr lang="en-US" dirty="0"/>
              <a:t>When 2 symbols, called Binary PSK (</a:t>
            </a:r>
            <a:r>
              <a:rPr lang="en-US" sz="2100" b="1" dirty="0">
                <a:solidFill>
                  <a:srgbClr val="FFC000"/>
                </a:solidFill>
              </a:rPr>
              <a:t>BPSK</a:t>
            </a:r>
            <a:r>
              <a:rPr lang="en-US" dirty="0"/>
              <a:t>)</a:t>
            </a:r>
          </a:p>
          <a:p>
            <a:pPr lvl="1"/>
            <a:r>
              <a:rPr lang="en-US" dirty="0"/>
              <a:t>When 4 symbols, Quadrature PSK (</a:t>
            </a:r>
            <a:r>
              <a:rPr lang="en-US" sz="2100" b="1" dirty="0">
                <a:solidFill>
                  <a:srgbClr val="FFC000"/>
                </a:solidFill>
              </a:rPr>
              <a:t>QPSK</a:t>
            </a:r>
            <a:r>
              <a:rPr lang="en-US" dirty="0"/>
              <a:t>)</a:t>
            </a:r>
          </a:p>
        </p:txBody>
      </p:sp>
      <p:pic>
        <p:nvPicPr>
          <p:cNvPr id="9" name="Picture 8" descr="Screen Clipping">
            <a:extLst>
              <a:ext uri="{FF2B5EF4-FFF2-40B4-BE49-F238E27FC236}">
                <a16:creationId xmlns:a16="http://schemas.microsoft.com/office/drawing/2014/main" id="{5A4868D2-BA76-477F-AAD7-6BD39BFDFE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3653" y="810396"/>
            <a:ext cx="2697993" cy="1747426"/>
          </a:xfrm>
          <a:prstGeom prst="rect">
            <a:avLst/>
          </a:prstGeom>
        </p:spPr>
      </p:pic>
      <p:pic>
        <p:nvPicPr>
          <p:cNvPr id="11" name="Picture 10" descr="Screen Clipping">
            <a:extLst>
              <a:ext uri="{FF2B5EF4-FFF2-40B4-BE49-F238E27FC236}">
                <a16:creationId xmlns:a16="http://schemas.microsoft.com/office/drawing/2014/main" id="{86A94D8E-D148-4BCF-A6FF-46A6BA61E9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3653" y="2557822"/>
            <a:ext cx="2697993" cy="1882509"/>
          </a:xfrm>
          <a:prstGeom prst="rect">
            <a:avLst/>
          </a:prstGeom>
        </p:spPr>
      </p:pic>
      <p:pic>
        <p:nvPicPr>
          <p:cNvPr id="13" name="Picture 12" descr="Screen Clipping">
            <a:extLst>
              <a:ext uri="{FF2B5EF4-FFF2-40B4-BE49-F238E27FC236}">
                <a16:creationId xmlns:a16="http://schemas.microsoft.com/office/drawing/2014/main" id="{F1CF7511-E2E7-41B0-9559-DF570D648A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53652" y="4440331"/>
            <a:ext cx="2701025" cy="1846169"/>
          </a:xfrm>
          <a:prstGeom prst="rect">
            <a:avLst/>
          </a:prstGeom>
        </p:spPr>
      </p:pic>
    </p:spTree>
    <p:extLst>
      <p:ext uri="{BB962C8B-B14F-4D97-AF65-F5344CB8AC3E}">
        <p14:creationId xmlns:p14="http://schemas.microsoft.com/office/powerpoint/2010/main" val="2321133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DIGITAL Modulation</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92500" lnSpcReduction="10000"/>
          </a:bodyPr>
          <a:lstStyle/>
          <a:p>
            <a:r>
              <a:rPr lang="en-US" dirty="0"/>
              <a:t>Multi-level PSK (</a:t>
            </a:r>
            <a:r>
              <a:rPr lang="en-US" b="1" dirty="0">
                <a:solidFill>
                  <a:srgbClr val="FFC000"/>
                </a:solidFill>
              </a:rPr>
              <a:t>MPSK</a:t>
            </a:r>
            <a:r>
              <a:rPr lang="en-US" dirty="0"/>
              <a:t>)</a:t>
            </a:r>
          </a:p>
          <a:p>
            <a:pPr lvl="1"/>
            <a:r>
              <a:rPr lang="en-US" dirty="0"/>
              <a:t>9600 baud modems use PSK with 4 bits</a:t>
            </a:r>
          </a:p>
          <a:p>
            <a:r>
              <a:rPr lang="en-US" dirty="0"/>
              <a:t>Offset quadrature phase-shift keying (</a:t>
            </a:r>
            <a:r>
              <a:rPr lang="en-US" b="1" dirty="0">
                <a:solidFill>
                  <a:srgbClr val="FFC000"/>
                </a:solidFill>
              </a:rPr>
              <a:t>OQPSK</a:t>
            </a:r>
            <a:r>
              <a:rPr lang="en-US" dirty="0"/>
              <a:t>) </a:t>
            </a:r>
          </a:p>
          <a:p>
            <a:pPr lvl="1"/>
            <a:r>
              <a:rPr lang="en-US" dirty="0"/>
              <a:t>limited to 90 degree rotations</a:t>
            </a:r>
          </a:p>
          <a:p>
            <a:r>
              <a:rPr lang="en-US" dirty="0"/>
              <a:t>Gaussian Minimum Shift Keying (</a:t>
            </a:r>
            <a:r>
              <a:rPr lang="en-US" b="1" dirty="0">
                <a:solidFill>
                  <a:srgbClr val="FFC000"/>
                </a:solidFill>
              </a:rPr>
              <a:t>GMSK</a:t>
            </a:r>
            <a:r>
              <a:rPr lang="en-US" dirty="0"/>
              <a:t>)</a:t>
            </a:r>
          </a:p>
          <a:p>
            <a:pPr lvl="1"/>
            <a:r>
              <a:rPr lang="en-US" dirty="0"/>
              <a:t>Minimum shift for next symbol</a:t>
            </a:r>
          </a:p>
          <a:p>
            <a:pPr lvl="1"/>
            <a:r>
              <a:rPr lang="en-US" dirty="0"/>
              <a:t>Gaussian filtered to remove sideband noise </a:t>
            </a:r>
            <a:br>
              <a:rPr lang="en-US" dirty="0"/>
            </a:br>
            <a:r>
              <a:rPr lang="en-US" dirty="0"/>
              <a:t>(square edges “ring”)</a:t>
            </a:r>
          </a:p>
          <a:p>
            <a:pPr lvl="1"/>
            <a:r>
              <a:rPr lang="en-US" dirty="0"/>
              <a:t>Used in GSM cellular systems</a:t>
            </a:r>
          </a:p>
          <a:p>
            <a:r>
              <a:rPr lang="en-US" dirty="0"/>
              <a:t>Many, many more….</a:t>
            </a:r>
          </a:p>
          <a:p>
            <a:pPr lvl="1"/>
            <a:endParaRPr lang="en-US" dirty="0"/>
          </a:p>
          <a:p>
            <a:endParaRPr lang="en-US" dirty="0"/>
          </a:p>
        </p:txBody>
      </p:sp>
      <p:pic>
        <p:nvPicPr>
          <p:cNvPr id="6" name="Picture 5">
            <a:extLst>
              <a:ext uri="{FF2B5EF4-FFF2-40B4-BE49-F238E27FC236}">
                <a16:creationId xmlns:a16="http://schemas.microsoft.com/office/drawing/2014/main" id="{40AB2C99-45A5-40E3-B190-C1C995EE1F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7164" y="386861"/>
            <a:ext cx="4191884" cy="2795954"/>
          </a:xfrm>
          <a:prstGeom prst="rect">
            <a:avLst/>
          </a:prstGeom>
        </p:spPr>
      </p:pic>
      <p:pic>
        <p:nvPicPr>
          <p:cNvPr id="9" name="Picture 8">
            <a:extLst>
              <a:ext uri="{FF2B5EF4-FFF2-40B4-BE49-F238E27FC236}">
                <a16:creationId xmlns:a16="http://schemas.microsoft.com/office/drawing/2014/main" id="{71A8905F-77DC-470C-8797-1A19B3CF91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0879" y="3785088"/>
            <a:ext cx="3333750" cy="1943100"/>
          </a:xfrm>
          <a:prstGeom prst="rect">
            <a:avLst/>
          </a:prstGeom>
        </p:spPr>
      </p:pic>
    </p:spTree>
    <p:extLst>
      <p:ext uri="{BB962C8B-B14F-4D97-AF65-F5344CB8AC3E}">
        <p14:creationId xmlns:p14="http://schemas.microsoft.com/office/powerpoint/2010/main" val="34582958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DIGITAL Modulation</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a:bodyPr>
          <a:lstStyle/>
          <a:p>
            <a:r>
              <a:rPr lang="en-US" dirty="0"/>
              <a:t>Want more symbols: so mix </a:t>
            </a:r>
            <a:r>
              <a:rPr lang="en-US" b="1" dirty="0">
                <a:solidFill>
                  <a:srgbClr val="FFC000"/>
                </a:solidFill>
              </a:rPr>
              <a:t>phase</a:t>
            </a:r>
            <a:r>
              <a:rPr lang="en-US" dirty="0"/>
              <a:t> and </a:t>
            </a:r>
            <a:r>
              <a:rPr lang="en-US" b="1" dirty="0">
                <a:solidFill>
                  <a:srgbClr val="FFC000"/>
                </a:solidFill>
              </a:rPr>
              <a:t>amplitude</a:t>
            </a:r>
            <a:r>
              <a:rPr lang="en-US" dirty="0"/>
              <a:t>….</a:t>
            </a:r>
          </a:p>
          <a:p>
            <a:r>
              <a:rPr lang="en-US" dirty="0"/>
              <a:t>Quadrature Amplitude Modulation (</a:t>
            </a:r>
            <a:r>
              <a:rPr lang="en-US" b="1" dirty="0">
                <a:solidFill>
                  <a:srgbClr val="FFC000"/>
                </a:solidFill>
              </a:rPr>
              <a:t>QAM</a:t>
            </a:r>
            <a:r>
              <a:rPr lang="en-US" dirty="0"/>
              <a:t>)</a:t>
            </a:r>
          </a:p>
          <a:p>
            <a:pPr lvl="1"/>
            <a:r>
              <a:rPr lang="en-US" dirty="0"/>
              <a:t>QAM-4, QAM-16, QAM-64, QAM-256, … </a:t>
            </a:r>
          </a:p>
          <a:p>
            <a:pPr lvl="1"/>
            <a:r>
              <a:rPr lang="en-US" dirty="0"/>
              <a:t>DOCSIS up to QAM-16384, Digital Video 65536, more ?</a:t>
            </a:r>
            <a:br>
              <a:rPr lang="en-US" dirty="0"/>
            </a:br>
            <a:r>
              <a:rPr lang="en-US" dirty="0"/>
              <a:t>QAM-4: same performance, twice the bandwidth efficiency of BPSK</a:t>
            </a:r>
          </a:p>
          <a:p>
            <a:pPr lvl="1"/>
            <a:r>
              <a:rPr lang="en-US" dirty="0"/>
              <a:t>Used in DSL, wireless networks, many more</a:t>
            </a:r>
          </a:p>
          <a:p>
            <a:endParaRPr lang="en-US" sz="4600" b="1" dirty="0">
              <a:solidFill>
                <a:srgbClr val="FFC000"/>
              </a:solidFill>
            </a:endParaRPr>
          </a:p>
        </p:txBody>
      </p:sp>
      <p:pic>
        <p:nvPicPr>
          <p:cNvPr id="7" name="Picture 6" descr="Screen Clipping">
            <a:extLst>
              <a:ext uri="{FF2B5EF4-FFF2-40B4-BE49-F238E27FC236}">
                <a16:creationId xmlns:a16="http://schemas.microsoft.com/office/drawing/2014/main" id="{4B635681-2019-4228-93AC-B9BEE95408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4963" y="1087213"/>
            <a:ext cx="1882303" cy="2362405"/>
          </a:xfrm>
          <a:prstGeom prst="rect">
            <a:avLst/>
          </a:prstGeom>
        </p:spPr>
      </p:pic>
      <p:pic>
        <p:nvPicPr>
          <p:cNvPr id="9" name="Picture 8">
            <a:extLst>
              <a:ext uri="{FF2B5EF4-FFF2-40B4-BE49-F238E27FC236}">
                <a16:creationId xmlns:a16="http://schemas.microsoft.com/office/drawing/2014/main" id="{E3A46300-F739-4AC0-B513-8B6A81E9BB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0242" y="4283732"/>
            <a:ext cx="6159378" cy="2132397"/>
          </a:xfrm>
          <a:prstGeom prst="rect">
            <a:avLst/>
          </a:prstGeom>
        </p:spPr>
      </p:pic>
      <p:pic>
        <p:nvPicPr>
          <p:cNvPr id="13" name="Picture 12">
            <a:extLst>
              <a:ext uri="{FF2B5EF4-FFF2-40B4-BE49-F238E27FC236}">
                <a16:creationId xmlns:a16="http://schemas.microsoft.com/office/drawing/2014/main" id="{7BE6D534-FDC0-4F75-9D1E-5C590139FE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6555" y="4283732"/>
            <a:ext cx="2747060" cy="2184606"/>
          </a:xfrm>
          <a:prstGeom prst="rect">
            <a:avLst/>
          </a:prstGeom>
        </p:spPr>
      </p:pic>
    </p:spTree>
    <p:extLst>
      <p:ext uri="{BB962C8B-B14F-4D97-AF65-F5344CB8AC3E}">
        <p14:creationId xmlns:p14="http://schemas.microsoft.com/office/powerpoint/2010/main" val="3719052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Spread spectrum</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41412" y="1421476"/>
            <a:ext cx="9905999" cy="4369725"/>
          </a:xfrm>
        </p:spPr>
        <p:txBody>
          <a:bodyPr>
            <a:normAutofit/>
          </a:bodyPr>
          <a:lstStyle/>
          <a:p>
            <a:r>
              <a:rPr lang="en-US" dirty="0"/>
              <a:t>Send data over wider bandwidth</a:t>
            </a:r>
          </a:p>
          <a:p>
            <a:pPr lvl="1"/>
            <a:r>
              <a:rPr lang="en-US" dirty="0"/>
              <a:t>Resistance it interference, noise jamming</a:t>
            </a:r>
          </a:p>
          <a:p>
            <a:pPr lvl="1"/>
            <a:r>
              <a:rPr lang="en-US" dirty="0"/>
              <a:t>Prevent detection</a:t>
            </a:r>
          </a:p>
          <a:p>
            <a:pPr lvl="1"/>
            <a:r>
              <a:rPr lang="en-US" dirty="0"/>
              <a:t>Limit flux density (satellite downlinks)</a:t>
            </a:r>
          </a:p>
          <a:p>
            <a:pPr lvl="1"/>
            <a:r>
              <a:rPr lang="en-US" dirty="0"/>
              <a:t>Security </a:t>
            </a:r>
          </a:p>
          <a:p>
            <a:pPr lvl="1"/>
            <a:r>
              <a:rPr lang="en-US" dirty="0"/>
              <a:t>Spreads power over wide spectrum -&gt; spread spectrum</a:t>
            </a:r>
          </a:p>
          <a:p>
            <a:pPr lvl="1"/>
            <a:r>
              <a:rPr lang="en-US" dirty="0"/>
              <a:t>Narrowband interference cannot jam</a:t>
            </a:r>
          </a:p>
          <a:p>
            <a:pPr lvl="1"/>
            <a:r>
              <a:rPr lang="en-US" dirty="0"/>
              <a:t>Patented Hedy </a:t>
            </a:r>
            <a:r>
              <a:rPr lang="en-US" dirty="0" err="1"/>
              <a:t>Lamarr</a:t>
            </a:r>
            <a:endParaRPr lang="en-US" dirty="0"/>
          </a:p>
          <a:p>
            <a:pPr lvl="2"/>
            <a:endParaRPr lang="en-US" dirty="0"/>
          </a:p>
          <a:p>
            <a:pPr lvl="2"/>
            <a:endParaRPr lang="en-US" dirty="0"/>
          </a:p>
        </p:txBody>
      </p:sp>
      <p:pic>
        <p:nvPicPr>
          <p:cNvPr id="5" name="Picture 4">
            <a:extLst>
              <a:ext uri="{FF2B5EF4-FFF2-40B4-BE49-F238E27FC236}">
                <a16:creationId xmlns:a16="http://schemas.microsoft.com/office/drawing/2014/main" id="{99130A4F-5766-48F5-84B7-B7B1504CCA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9296" y="1986600"/>
            <a:ext cx="2137996" cy="2850661"/>
          </a:xfrm>
          <a:prstGeom prst="rect">
            <a:avLst/>
          </a:prstGeom>
        </p:spPr>
      </p:pic>
    </p:spTree>
    <p:extLst>
      <p:ext uri="{BB962C8B-B14F-4D97-AF65-F5344CB8AC3E}">
        <p14:creationId xmlns:p14="http://schemas.microsoft.com/office/powerpoint/2010/main" val="20315456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Spread spectrum</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41412" y="1421476"/>
            <a:ext cx="9905999" cy="4369725"/>
          </a:xfrm>
        </p:spPr>
        <p:txBody>
          <a:bodyPr>
            <a:normAutofit/>
          </a:bodyPr>
          <a:lstStyle/>
          <a:p>
            <a:r>
              <a:rPr lang="en-US" dirty="0"/>
              <a:t>Frequency hopping spread spectrum (</a:t>
            </a:r>
            <a:r>
              <a:rPr lang="en-US" b="1" dirty="0">
                <a:solidFill>
                  <a:srgbClr val="FFC000"/>
                </a:solidFill>
              </a:rPr>
              <a:t>FHSS</a:t>
            </a:r>
            <a:r>
              <a:rPr lang="en-US" dirty="0"/>
              <a:t>)</a:t>
            </a:r>
            <a:endParaRPr lang="en-US" b="1" dirty="0">
              <a:solidFill>
                <a:srgbClr val="FFC000"/>
              </a:solidFill>
            </a:endParaRPr>
          </a:p>
          <a:p>
            <a:pPr lvl="1"/>
            <a:r>
              <a:rPr lang="en-US" dirty="0"/>
              <a:t>Pseudo random frequency hopping, known to transmitter </a:t>
            </a:r>
            <a:br>
              <a:rPr lang="en-US" dirty="0"/>
            </a:br>
            <a:r>
              <a:rPr lang="en-US" dirty="0"/>
              <a:t>and receiver</a:t>
            </a:r>
          </a:p>
          <a:p>
            <a:pPr lvl="1"/>
            <a:r>
              <a:rPr lang="en-US" dirty="0"/>
              <a:t>Bluetooth</a:t>
            </a:r>
          </a:p>
          <a:p>
            <a:pPr lvl="1"/>
            <a:endParaRPr lang="en-US" dirty="0"/>
          </a:p>
          <a:p>
            <a:r>
              <a:rPr lang="en-US" dirty="0"/>
              <a:t>Direct sequence spread spectrum (</a:t>
            </a:r>
            <a:r>
              <a:rPr lang="en-US" b="1" dirty="0">
                <a:solidFill>
                  <a:srgbClr val="FFC000"/>
                </a:solidFill>
              </a:rPr>
              <a:t>DSSS</a:t>
            </a:r>
            <a:r>
              <a:rPr lang="en-US" dirty="0"/>
              <a:t>):</a:t>
            </a:r>
          </a:p>
          <a:p>
            <a:pPr lvl="1"/>
            <a:r>
              <a:rPr lang="en-US" dirty="0"/>
              <a:t>Spreading factor: code bits/</a:t>
            </a:r>
            <a:r>
              <a:rPr lang="en-US" dirty="0" err="1"/>
              <a:t>databit</a:t>
            </a:r>
            <a:r>
              <a:rPr lang="en-US" dirty="0"/>
              <a:t> = 10-100 commercial </a:t>
            </a:r>
            <a:br>
              <a:rPr lang="en-US" dirty="0"/>
            </a:br>
            <a:r>
              <a:rPr lang="en-US" dirty="0"/>
              <a:t>(FCC min 10), 10,000 for military</a:t>
            </a:r>
          </a:p>
          <a:p>
            <a:pPr lvl="1"/>
            <a:r>
              <a:rPr lang="en-US" dirty="0"/>
              <a:t>Signal bandwidth &gt; 10x data bandwidth</a:t>
            </a:r>
          </a:p>
          <a:p>
            <a:pPr lvl="2"/>
            <a:endParaRPr lang="en-US" dirty="0"/>
          </a:p>
          <a:p>
            <a:pPr lvl="2"/>
            <a:endParaRPr lang="en-US" dirty="0"/>
          </a:p>
        </p:txBody>
      </p:sp>
      <p:pic>
        <p:nvPicPr>
          <p:cNvPr id="6" name="Picture 5">
            <a:extLst>
              <a:ext uri="{FF2B5EF4-FFF2-40B4-BE49-F238E27FC236}">
                <a16:creationId xmlns:a16="http://schemas.microsoft.com/office/drawing/2014/main" id="{F28266D8-57B7-4E7B-AEA0-3B4609BBA1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0010" y="3793515"/>
            <a:ext cx="3420302" cy="2567907"/>
          </a:xfrm>
          <a:prstGeom prst="rect">
            <a:avLst/>
          </a:prstGeom>
        </p:spPr>
      </p:pic>
      <p:pic>
        <p:nvPicPr>
          <p:cNvPr id="8" name="Picture 7">
            <a:extLst>
              <a:ext uri="{FF2B5EF4-FFF2-40B4-BE49-F238E27FC236}">
                <a16:creationId xmlns:a16="http://schemas.microsoft.com/office/drawing/2014/main" id="{B5C22A2C-5002-4D26-844F-CE4EB7366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0010" y="821773"/>
            <a:ext cx="3431198" cy="2576088"/>
          </a:xfrm>
          <a:prstGeom prst="rect">
            <a:avLst/>
          </a:prstGeom>
        </p:spPr>
      </p:pic>
    </p:spTree>
    <p:extLst>
      <p:ext uri="{BB962C8B-B14F-4D97-AF65-F5344CB8AC3E}">
        <p14:creationId xmlns:p14="http://schemas.microsoft.com/office/powerpoint/2010/main" val="1961625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Division</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70000" lnSpcReduction="20000"/>
          </a:bodyPr>
          <a:lstStyle/>
          <a:p>
            <a:r>
              <a:rPr lang="en-US" dirty="0"/>
              <a:t>Frequency Division Multiple Access (</a:t>
            </a:r>
            <a:r>
              <a:rPr lang="en-US" b="1" dirty="0">
                <a:solidFill>
                  <a:srgbClr val="FFC000"/>
                </a:solidFill>
              </a:rPr>
              <a:t>FDMA</a:t>
            </a:r>
            <a:r>
              <a:rPr lang="en-US" dirty="0"/>
              <a:t>)</a:t>
            </a:r>
          </a:p>
          <a:p>
            <a:pPr lvl="1"/>
            <a:r>
              <a:rPr lang="en-US" dirty="0"/>
              <a:t>Multiple users share channel bandwidth, each has very specific frequency</a:t>
            </a:r>
          </a:p>
          <a:p>
            <a:pPr lvl="1"/>
            <a:r>
              <a:rPr lang="en-US" dirty="0"/>
              <a:t>Requires high performance hardware filters</a:t>
            </a:r>
          </a:p>
          <a:p>
            <a:r>
              <a:rPr lang="en-US" dirty="0"/>
              <a:t>Time Division Multiple Access (</a:t>
            </a:r>
            <a:r>
              <a:rPr lang="en-US" b="1" dirty="0">
                <a:solidFill>
                  <a:srgbClr val="FFC000"/>
                </a:solidFill>
              </a:rPr>
              <a:t>TDMA</a:t>
            </a:r>
            <a:r>
              <a:rPr lang="en-US" dirty="0"/>
              <a:t>)</a:t>
            </a:r>
          </a:p>
          <a:p>
            <a:pPr lvl="1"/>
            <a:r>
              <a:rPr lang="en-US" dirty="0"/>
              <a:t>Users share same channel, take turns split in time</a:t>
            </a:r>
          </a:p>
          <a:p>
            <a:pPr lvl="1"/>
            <a:r>
              <a:rPr lang="en-US" dirty="0"/>
              <a:t>Used in 2G</a:t>
            </a:r>
          </a:p>
          <a:p>
            <a:r>
              <a:rPr lang="en-US" dirty="0"/>
              <a:t>Time Division Duplex (</a:t>
            </a:r>
            <a:r>
              <a:rPr lang="en-US" sz="2200" b="1" dirty="0">
                <a:solidFill>
                  <a:srgbClr val="FFC000"/>
                </a:solidFill>
              </a:rPr>
              <a:t>TDD</a:t>
            </a:r>
            <a:r>
              <a:rPr lang="en-US" dirty="0"/>
              <a:t>)</a:t>
            </a:r>
          </a:p>
          <a:p>
            <a:pPr lvl="1"/>
            <a:r>
              <a:rPr lang="en-US" dirty="0"/>
              <a:t>Allows duplex over single channel via time </a:t>
            </a:r>
          </a:p>
          <a:p>
            <a:pPr lvl="1"/>
            <a:r>
              <a:rPr lang="en-US" dirty="0"/>
              <a:t>Used in many LTE deployments</a:t>
            </a:r>
          </a:p>
          <a:p>
            <a:r>
              <a:rPr lang="en-US" dirty="0"/>
              <a:t>Code Division Multiple Access (</a:t>
            </a:r>
            <a:r>
              <a:rPr lang="en-US" b="1" dirty="0">
                <a:solidFill>
                  <a:srgbClr val="FFC000"/>
                </a:solidFill>
              </a:rPr>
              <a:t>CDMA</a:t>
            </a:r>
            <a:r>
              <a:rPr lang="en-US" dirty="0"/>
              <a:t>)</a:t>
            </a:r>
          </a:p>
          <a:p>
            <a:pPr lvl="1"/>
            <a:r>
              <a:rPr lang="en-US" dirty="0"/>
              <a:t>Each user data XORed with unique pseudorandom code, </a:t>
            </a:r>
            <a:br>
              <a:rPr lang="en-US" dirty="0"/>
            </a:br>
            <a:r>
              <a:rPr lang="en-US" dirty="0"/>
              <a:t>all users transmit, decoder pulls out each signal</a:t>
            </a:r>
          </a:p>
          <a:p>
            <a:pPr lvl="1"/>
            <a:r>
              <a:rPr lang="en-US" dirty="0"/>
              <a:t>8-15 times capacity of analog</a:t>
            </a:r>
          </a:p>
          <a:p>
            <a:pPr lvl="1"/>
            <a:r>
              <a:rPr lang="en-US" dirty="0"/>
              <a:t>Spread spectrum single sideband</a:t>
            </a:r>
          </a:p>
          <a:p>
            <a:pPr lvl="1"/>
            <a:endParaRPr lang="en-US" dirty="0"/>
          </a:p>
          <a:p>
            <a:pPr lvl="2"/>
            <a:endParaRPr lang="en-US" dirty="0"/>
          </a:p>
        </p:txBody>
      </p:sp>
      <p:pic>
        <p:nvPicPr>
          <p:cNvPr id="5" name="Picture 4">
            <a:extLst>
              <a:ext uri="{FF2B5EF4-FFF2-40B4-BE49-F238E27FC236}">
                <a16:creationId xmlns:a16="http://schemas.microsoft.com/office/drawing/2014/main" id="{716EA888-F878-4E50-9C20-98BE5B4A8D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8469" y="457200"/>
            <a:ext cx="4292035" cy="2446460"/>
          </a:xfrm>
          <a:prstGeom prst="rect">
            <a:avLst/>
          </a:prstGeom>
        </p:spPr>
      </p:pic>
      <p:pic>
        <p:nvPicPr>
          <p:cNvPr id="7" name="Picture 6" descr="Screen Clipping">
            <a:extLst>
              <a:ext uri="{FF2B5EF4-FFF2-40B4-BE49-F238E27FC236}">
                <a16:creationId xmlns:a16="http://schemas.microsoft.com/office/drawing/2014/main" id="{E6E0A154-91AE-42F2-82CE-A23717379F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8469" y="4061311"/>
            <a:ext cx="4298052" cy="1729890"/>
          </a:xfrm>
          <a:prstGeom prst="rect">
            <a:avLst/>
          </a:prstGeom>
        </p:spPr>
      </p:pic>
    </p:spTree>
    <p:extLst>
      <p:ext uri="{BB962C8B-B14F-4D97-AF65-F5344CB8AC3E}">
        <p14:creationId xmlns:p14="http://schemas.microsoft.com/office/powerpoint/2010/main" val="1099323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DIVISION</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a:bodyPr>
          <a:lstStyle/>
          <a:p>
            <a:r>
              <a:rPr lang="en-US" dirty="0"/>
              <a:t>Orthogonal Frequency Division Multiplexing (</a:t>
            </a:r>
            <a:r>
              <a:rPr lang="en-US" sz="2200" b="1" dirty="0">
                <a:solidFill>
                  <a:srgbClr val="FFC000"/>
                </a:solidFill>
              </a:rPr>
              <a:t>OFDM</a:t>
            </a:r>
            <a:r>
              <a:rPr lang="en-US" dirty="0"/>
              <a:t>)</a:t>
            </a:r>
          </a:p>
          <a:p>
            <a:pPr lvl="1"/>
            <a:r>
              <a:rPr lang="en-US" dirty="0"/>
              <a:t>Splits channel into multiple frequencies</a:t>
            </a:r>
          </a:p>
          <a:p>
            <a:pPr lvl="2"/>
            <a:r>
              <a:rPr lang="en-US" dirty="0"/>
              <a:t>Nearby subchannels encoded using methods to avoid crosstalk, “orthogonal” </a:t>
            </a:r>
          </a:p>
          <a:p>
            <a:pPr lvl="2"/>
            <a:r>
              <a:rPr lang="en-US" dirty="0"/>
              <a:t>Orthogonal =&gt; peak of one is null of other</a:t>
            </a:r>
          </a:p>
          <a:p>
            <a:pPr lvl="1"/>
            <a:r>
              <a:rPr lang="en-US" dirty="0"/>
              <a:t>Better able to cope with severe channel conditions</a:t>
            </a:r>
          </a:p>
          <a:p>
            <a:pPr lvl="1"/>
            <a:r>
              <a:rPr lang="en-US" dirty="0"/>
              <a:t>Available band divided into 256 or more </a:t>
            </a:r>
            <a:r>
              <a:rPr lang="en-US" dirty="0" err="1"/>
              <a:t>subbands</a:t>
            </a:r>
            <a:endParaRPr lang="en-US" dirty="0"/>
          </a:p>
          <a:p>
            <a:pPr lvl="1"/>
            <a:r>
              <a:rPr lang="en-US" dirty="0"/>
              <a:t>Each carrier modulated </a:t>
            </a:r>
            <a:r>
              <a:rPr lang="en-US" sz="2200" b="1" dirty="0">
                <a:solidFill>
                  <a:srgbClr val="FFC000"/>
                </a:solidFill>
              </a:rPr>
              <a:t>BPSK</a:t>
            </a:r>
            <a:r>
              <a:rPr lang="en-US" dirty="0"/>
              <a:t>, </a:t>
            </a:r>
            <a:r>
              <a:rPr lang="en-US" sz="2200" b="1" dirty="0">
                <a:solidFill>
                  <a:srgbClr val="FFC000"/>
                </a:solidFill>
              </a:rPr>
              <a:t>QPSK</a:t>
            </a:r>
            <a:r>
              <a:rPr lang="en-US" dirty="0"/>
              <a:t>, </a:t>
            </a:r>
            <a:r>
              <a:rPr lang="en-US" sz="2200" b="1" dirty="0">
                <a:solidFill>
                  <a:srgbClr val="FFC000"/>
                </a:solidFill>
              </a:rPr>
              <a:t>16-QAM</a:t>
            </a:r>
            <a:r>
              <a:rPr lang="en-US" dirty="0"/>
              <a:t>, </a:t>
            </a:r>
            <a:r>
              <a:rPr lang="en-US" sz="2200" b="1" dirty="0">
                <a:solidFill>
                  <a:srgbClr val="FFC000"/>
                </a:solidFill>
              </a:rPr>
              <a:t>256-QAM</a:t>
            </a:r>
            <a:r>
              <a:rPr lang="en-US" dirty="0"/>
              <a:t>, …</a:t>
            </a:r>
          </a:p>
          <a:p>
            <a:pPr lvl="2"/>
            <a:r>
              <a:rPr lang="en-US" dirty="0"/>
              <a:t>Selective frequency fading</a:t>
            </a:r>
          </a:p>
          <a:p>
            <a:pPr lvl="1"/>
            <a:r>
              <a:rPr lang="en-US" dirty="0"/>
              <a:t>Used in 802.11a/g, 802.16, HDTV, ADSL, DOCSIS, WLAN, 802.11ax, more</a:t>
            </a:r>
          </a:p>
          <a:p>
            <a:pPr lvl="2"/>
            <a:endParaRPr lang="en-US" dirty="0"/>
          </a:p>
        </p:txBody>
      </p:sp>
    </p:spTree>
    <p:extLst>
      <p:ext uri="{BB962C8B-B14F-4D97-AF65-F5344CB8AC3E}">
        <p14:creationId xmlns:p14="http://schemas.microsoft.com/office/powerpoint/2010/main" val="4116773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Noise</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92500" lnSpcReduction="10000"/>
          </a:bodyPr>
          <a:lstStyle/>
          <a:p>
            <a:r>
              <a:rPr lang="en-US" b="1" dirty="0">
                <a:solidFill>
                  <a:srgbClr val="FFC000"/>
                </a:solidFill>
              </a:rPr>
              <a:t>Reflection</a:t>
            </a:r>
            <a:r>
              <a:rPr lang="en-US" dirty="0"/>
              <a:t> </a:t>
            </a:r>
          </a:p>
          <a:p>
            <a:pPr lvl="1"/>
            <a:r>
              <a:rPr lang="en-US" dirty="0"/>
              <a:t>Large surface relative to wavelength</a:t>
            </a:r>
          </a:p>
          <a:p>
            <a:pPr lvl="1"/>
            <a:r>
              <a:rPr lang="en-US" dirty="0"/>
              <a:t>May have phase shift</a:t>
            </a:r>
          </a:p>
          <a:p>
            <a:pPr lvl="1"/>
            <a:r>
              <a:rPr lang="en-US" dirty="0"/>
              <a:t>May cancel original or increase it</a:t>
            </a:r>
          </a:p>
          <a:p>
            <a:r>
              <a:rPr lang="en-US" b="1" dirty="0">
                <a:solidFill>
                  <a:srgbClr val="FFC000"/>
                </a:solidFill>
              </a:rPr>
              <a:t>Diffraction</a:t>
            </a:r>
            <a:r>
              <a:rPr lang="en-US" dirty="0"/>
              <a:t> around edges</a:t>
            </a:r>
          </a:p>
          <a:p>
            <a:pPr lvl="1"/>
            <a:r>
              <a:rPr lang="en-US" dirty="0"/>
              <a:t>Edge of impenetrable body large relative to wavelength</a:t>
            </a:r>
          </a:p>
          <a:p>
            <a:r>
              <a:rPr lang="en-US" b="1" dirty="0">
                <a:solidFill>
                  <a:srgbClr val="FFC000"/>
                </a:solidFill>
              </a:rPr>
              <a:t>Scattering</a:t>
            </a:r>
          </a:p>
          <a:p>
            <a:pPr lvl="1"/>
            <a:r>
              <a:rPr lang="en-US" dirty="0"/>
              <a:t>Obstacle on order of wavelength, like a </a:t>
            </a:r>
            <a:r>
              <a:rPr lang="en-US" dirty="0" err="1"/>
              <a:t>lightpost</a:t>
            </a:r>
            <a:endParaRPr lang="en-US" dirty="0"/>
          </a:p>
          <a:p>
            <a:r>
              <a:rPr lang="en-US" dirty="0"/>
              <a:t>If no line of sight (LOS), diffraction and scattering are </a:t>
            </a:r>
            <a:br>
              <a:rPr lang="en-US" dirty="0"/>
            </a:br>
            <a:r>
              <a:rPr lang="en-US" dirty="0"/>
              <a:t>primary means of reception</a:t>
            </a:r>
          </a:p>
        </p:txBody>
      </p:sp>
      <p:pic>
        <p:nvPicPr>
          <p:cNvPr id="5" name="Picture 4">
            <a:extLst>
              <a:ext uri="{FF2B5EF4-FFF2-40B4-BE49-F238E27FC236}">
                <a16:creationId xmlns:a16="http://schemas.microsoft.com/office/drawing/2014/main" id="{CFACED22-82CA-46EE-A210-4F0BAD8DA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9149" y="425074"/>
            <a:ext cx="2905125" cy="2505075"/>
          </a:xfrm>
          <a:prstGeom prst="rect">
            <a:avLst/>
          </a:prstGeom>
        </p:spPr>
      </p:pic>
      <p:pic>
        <p:nvPicPr>
          <p:cNvPr id="7" name="Picture 6">
            <a:extLst>
              <a:ext uri="{FF2B5EF4-FFF2-40B4-BE49-F238E27FC236}">
                <a16:creationId xmlns:a16="http://schemas.microsoft.com/office/drawing/2014/main" id="{E38B604C-CA55-46AB-AB60-3057224837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7042" y="2318992"/>
            <a:ext cx="3329338" cy="1823085"/>
          </a:xfrm>
          <a:prstGeom prst="rect">
            <a:avLst/>
          </a:prstGeom>
        </p:spPr>
      </p:pic>
      <p:pic>
        <p:nvPicPr>
          <p:cNvPr id="9" name="Picture 8">
            <a:extLst>
              <a:ext uri="{FF2B5EF4-FFF2-40B4-BE49-F238E27FC236}">
                <a16:creationId xmlns:a16="http://schemas.microsoft.com/office/drawing/2014/main" id="{5BA21062-9462-418C-BCC7-CDB0AE6EF1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88124" y="4153423"/>
            <a:ext cx="2678697" cy="2142958"/>
          </a:xfrm>
          <a:prstGeom prst="rect">
            <a:avLst/>
          </a:prstGeom>
        </p:spPr>
      </p:pic>
    </p:spTree>
    <p:extLst>
      <p:ext uri="{BB962C8B-B14F-4D97-AF65-F5344CB8AC3E}">
        <p14:creationId xmlns:p14="http://schemas.microsoft.com/office/powerpoint/2010/main" val="4036270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Electromagnetic Waves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41412" y="1421476"/>
                <a:ext cx="9905999" cy="4369725"/>
              </a:xfrm>
            </p:spPr>
            <p:txBody>
              <a:bodyPr>
                <a:normAutofit fontScale="70000" lnSpcReduction="20000"/>
              </a:bodyPr>
              <a:lstStyle/>
              <a:p>
                <a:r>
                  <a:rPr lang="en-US" dirty="0"/>
                  <a:t>Wave propagates at the speed of light</a:t>
                </a:r>
              </a:p>
              <a:p>
                <a:pPr lvl="1"/>
                <a:r>
                  <a:rPr lang="en-US" dirty="0"/>
                  <a:t>Speed </a:t>
                </a:r>
                <a14:m>
                  <m:oMath xmlns:m="http://schemas.openxmlformats.org/officeDocument/2006/math">
                    <m:r>
                      <a:rPr lang="en-US" b="0" i="1" smtClean="0">
                        <a:latin typeface="Cambria Math" panose="02040503050406030204" pitchFamily="18" charset="0"/>
                      </a:rPr>
                      <m:t>𝑐</m:t>
                    </m:r>
                    <m:r>
                      <a:rPr lang="en-US" b="0" i="1" smtClean="0">
                        <a:latin typeface="Cambria Math" panose="02040503050406030204" pitchFamily="18" charset="0"/>
                      </a:rPr>
                      <m:t>≈3×</m:t>
                    </m:r>
                    <m:sSup>
                      <m:sSupPr>
                        <m:ctrlPr>
                          <a:rPr lang="en-US" b="0" i="1" smtClean="0">
                            <a:latin typeface="Cambria Math" panose="02040503050406030204" pitchFamily="18" charset="0"/>
                          </a:rPr>
                        </m:ctrlPr>
                      </m:sSupPr>
                      <m:e>
                        <m:r>
                          <a:rPr lang="en-US" b="0" i="1" smtClean="0">
                            <a:latin typeface="Cambria Math" panose="02040503050406030204" pitchFamily="18" charset="0"/>
                          </a:rPr>
                          <m:t>10</m:t>
                        </m:r>
                      </m:e>
                      <m:sup>
                        <m:r>
                          <a:rPr lang="en-US" b="0" i="1" smtClean="0">
                            <a:latin typeface="Cambria Math" panose="02040503050406030204" pitchFamily="18" charset="0"/>
                          </a:rPr>
                          <m:t>8</m:t>
                        </m:r>
                      </m:sup>
                    </m:sSup>
                  </m:oMath>
                </a14:m>
                <a:r>
                  <a:rPr lang="en-US" dirty="0"/>
                  <a:t> m/s = </a:t>
                </a:r>
                <a14:m>
                  <m:oMath xmlns:m="http://schemas.openxmlformats.org/officeDocument/2006/math">
                    <m:r>
                      <a:rPr lang="en-US" b="0" i="1" smtClean="0">
                        <a:latin typeface="Cambria Math" panose="02040503050406030204" pitchFamily="18" charset="0"/>
                      </a:rPr>
                      <m:t>300</m:t>
                    </m:r>
                  </m:oMath>
                </a14:m>
                <a:r>
                  <a:rPr lang="en-US" dirty="0"/>
                  <a:t> m/us</a:t>
                </a:r>
              </a:p>
              <a:p>
                <a:pPr lvl="1"/>
                <a:r>
                  <a:rPr lang="en-US" sz="2600" b="1" dirty="0">
                    <a:solidFill>
                      <a:srgbClr val="FFC000"/>
                    </a:solidFill>
                  </a:rPr>
                  <a:t>Wavelength</a:t>
                </a:r>
                <a:r>
                  <a:rPr lang="en-US" dirty="0"/>
                  <a:t> </a:t>
                </a:r>
                <a14:m>
                  <m:oMath xmlns:m="http://schemas.openxmlformats.org/officeDocument/2006/math">
                    <m:r>
                      <a:rPr lang="en-US" b="0" i="1" smtClean="0">
                        <a:latin typeface="Cambria Math" panose="02040503050406030204" pitchFamily="18" charset="0"/>
                      </a:rPr>
                      <m:t>𝜆</m:t>
                    </m:r>
                  </m:oMath>
                </a14:m>
                <a:r>
                  <a:rPr lang="en-US" dirty="0"/>
                  <a:t> is distance between humps</a:t>
                </a:r>
              </a:p>
              <a:p>
                <a:pPr lvl="1"/>
                <a:r>
                  <a:rPr lang="en-US" sz="2600" b="1" dirty="0">
                    <a:solidFill>
                      <a:srgbClr val="FFC000"/>
                    </a:solidFill>
                  </a:rPr>
                  <a:t>Frequency</a:t>
                </a:r>
                <a:r>
                  <a:rPr lang="en-US" dirty="0"/>
                  <a:t> </a:t>
                </a:r>
                <a14:m>
                  <m:oMath xmlns:m="http://schemas.openxmlformats.org/officeDocument/2006/math">
                    <m:r>
                      <a:rPr lang="en-US" b="0" i="1" smtClean="0">
                        <a:latin typeface="Cambria Math" panose="02040503050406030204" pitchFamily="18" charset="0"/>
                      </a:rPr>
                      <m:t>𝑓</m:t>
                    </m:r>
                  </m:oMath>
                </a14:m>
                <a:r>
                  <a:rPr lang="en-US" dirty="0"/>
                  <a:t> is how many times per second hump passes</a:t>
                </a:r>
                <a:endParaRPr lang="en-US" b="0" i="1" dirty="0">
                  <a:latin typeface="Cambria Math" panose="02040503050406030204" pitchFamily="18" charset="0"/>
                </a:endParaRPr>
              </a:p>
              <a:p>
                <a:pPr lvl="1"/>
                <a14:m>
                  <m:oMath xmlns:m="http://schemas.openxmlformats.org/officeDocument/2006/math">
                    <m:r>
                      <a:rPr lang="en-US" b="0" i="1" smtClean="0">
                        <a:latin typeface="Cambria Math" panose="02040503050406030204" pitchFamily="18" charset="0"/>
                      </a:rPr>
                      <m:t>𝜆</m:t>
                    </m:r>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𝑐</m:t>
                    </m:r>
                  </m:oMath>
                </a14:m>
                <a:endParaRPr lang="en-US" b="0" dirty="0"/>
              </a:p>
              <a:p>
                <a:pPr lvl="1"/>
                <a:r>
                  <a:rPr lang="en-US" sz="2600" b="1" dirty="0" err="1">
                    <a:solidFill>
                      <a:srgbClr val="FFC000"/>
                    </a:solidFill>
                  </a:rPr>
                  <a:t>Amplitide</a:t>
                </a:r>
                <a:r>
                  <a:rPr lang="en-US" dirty="0"/>
                  <a:t> is height (strength) of the wave</a:t>
                </a:r>
              </a:p>
              <a:p>
                <a:r>
                  <a:rPr lang="en-US" dirty="0"/>
                  <a:t>Inverse square law for static electric field: </a:t>
                </a:r>
                <a14:m>
                  <m:oMath xmlns:m="http://schemas.openxmlformats.org/officeDocument/2006/math">
                    <m:r>
                      <a:rPr lang="en-US" b="0" i="1" smtClean="0">
                        <a:latin typeface="Cambria Math" panose="02040503050406030204" pitchFamily="18" charset="0"/>
                      </a:rPr>
                      <m:t>𝐸</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0</m:t>
                            </m:r>
                          </m:sub>
                        </m:sSub>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4</m:t>
                        </m:r>
                        <m:r>
                          <a:rPr lang="en-US" b="0" i="1" smtClean="0">
                            <a:latin typeface="Cambria Math" panose="02040503050406030204" pitchFamily="18" charset="0"/>
                          </a:rPr>
                          <m:t>𝜋</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𝜖</m:t>
                            </m:r>
                          </m:e>
                          <m:sub>
                            <m:r>
                              <a:rPr lang="en-US" b="0" i="1" smtClean="0">
                                <a:latin typeface="Cambria Math" panose="02040503050406030204" pitchFamily="18" charset="0"/>
                              </a:rPr>
                              <m:t>0</m:t>
                            </m:r>
                          </m:sub>
                        </m:sSub>
                      </m:den>
                    </m:f>
                    <m:f>
                      <m:fPr>
                        <m:ctrlPr>
                          <a:rPr lang="en-US" i="1">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1</m:t>
                            </m:r>
                          </m:sub>
                        </m:sSub>
                      </m:num>
                      <m:den>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0</m:t>
                                    </m:r>
                                  </m:sub>
                                </m:sSub>
                              </m:e>
                            </m:d>
                          </m:e>
                          <m:sup>
                            <m:r>
                              <a:rPr lang="en-US" b="0" i="1" smtClean="0">
                                <a:latin typeface="Cambria Math" panose="02040503050406030204" pitchFamily="18" charset="0"/>
                              </a:rPr>
                              <m:t>2</m:t>
                            </m:r>
                          </m:sup>
                        </m:sSup>
                      </m:den>
                    </m:f>
                  </m:oMath>
                </a14:m>
                <a:endParaRPr lang="en-US" dirty="0"/>
              </a:p>
              <a:p>
                <a:r>
                  <a:rPr lang="en-US" dirty="0" err="1"/>
                  <a:t>Liénard</a:t>
                </a:r>
                <a:r>
                  <a:rPr lang="en-US" dirty="0"/>
                  <a:t>–</a:t>
                </a:r>
                <a:r>
                  <a:rPr lang="en-US" dirty="0" err="1"/>
                  <a:t>Wiechert</a:t>
                </a:r>
                <a:r>
                  <a:rPr lang="en-US" dirty="0"/>
                  <a:t> potential for moving charge</a:t>
                </a:r>
              </a:p>
              <a:p>
                <a:pPr lvl="1"/>
                <a:r>
                  <a:rPr lang="en-US" dirty="0" err="1"/>
                  <a:t>Relativistically</a:t>
                </a:r>
                <a:r>
                  <a:rPr lang="en-US" dirty="0"/>
                  <a:t> correct time-varying electromagnetic field for charge in motion</a:t>
                </a:r>
              </a:p>
              <a:p>
                <a:pPr lvl="1"/>
                <a14:m>
                  <m:oMath xmlns:m="http://schemas.openxmlformats.org/officeDocument/2006/math">
                    <m:r>
                      <a:rPr lang="en-US" b="0" i="1" smtClean="0">
                        <a:latin typeface="Cambria Math" panose="02040503050406030204" pitchFamily="18" charset="0"/>
                      </a:rPr>
                      <m:t>𝐸</m:t>
                    </m:r>
                    <m:d>
                      <m:dPr>
                        <m:ctrlPr>
                          <a:rPr lang="en-US" b="0" i="1" smtClean="0">
                            <a:latin typeface="Cambria Math" panose="02040503050406030204" pitchFamily="18" charset="0"/>
                          </a:rPr>
                        </m:ctrlPr>
                      </m:dPr>
                      <m:e>
                        <m:r>
                          <a:rPr lang="en-US" b="0" i="1" smtClean="0">
                            <a:latin typeface="Cambria Math" panose="02040503050406030204" pitchFamily="18" charset="0"/>
                          </a:rPr>
                          <m:t>𝑟</m:t>
                        </m:r>
                        <m:r>
                          <a:rPr lang="en-US" b="0" i="1" smtClean="0">
                            <a:latin typeface="Cambria Math" panose="02040503050406030204" pitchFamily="18" charset="0"/>
                          </a:rPr>
                          <m:t>,</m:t>
                        </m:r>
                        <m:r>
                          <a:rPr lang="en-US" b="0" i="1" smtClean="0">
                            <a:latin typeface="Cambria Math" panose="02040503050406030204" pitchFamily="18" charset="0"/>
                          </a:rPr>
                          <m:t>𝑡</m:t>
                        </m:r>
                      </m:e>
                    </m:d>
                    <m:r>
                      <a:rPr lang="en-US" b="0"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4</m:t>
                        </m:r>
                        <m:r>
                          <a:rPr lang="en-US" i="1">
                            <a:latin typeface="Cambria Math" panose="02040503050406030204" pitchFamily="18" charset="0"/>
                          </a:rPr>
                          <m:t>𝜋</m:t>
                        </m:r>
                        <m:sSub>
                          <m:sSubPr>
                            <m:ctrlPr>
                              <a:rPr lang="en-US" i="1">
                                <a:latin typeface="Cambria Math" panose="02040503050406030204" pitchFamily="18" charset="0"/>
                              </a:rPr>
                            </m:ctrlPr>
                          </m:sSubPr>
                          <m:e>
                            <m:r>
                              <a:rPr lang="en-US" i="1">
                                <a:latin typeface="Cambria Math" panose="02040503050406030204" pitchFamily="18" charset="0"/>
                              </a:rPr>
                              <m:t>𝜖</m:t>
                            </m:r>
                          </m:e>
                          <m:sub>
                            <m:r>
                              <a:rPr lang="en-US" i="1">
                                <a:latin typeface="Cambria Math" panose="02040503050406030204" pitchFamily="18" charset="0"/>
                              </a:rPr>
                              <m:t>0</m:t>
                            </m:r>
                          </m:sub>
                        </m:sSub>
                      </m:den>
                    </m:f>
                    <m:d>
                      <m:dPr>
                        <m:ctrlPr>
                          <a:rPr lang="en-US" i="1" smtClean="0">
                            <a:latin typeface="Cambria Math" panose="02040503050406030204" pitchFamily="18" charset="0"/>
                          </a:rPr>
                        </m:ctrlPr>
                      </m:dPr>
                      <m:e>
                        <m:f>
                          <m:fPr>
                            <m:ctrlPr>
                              <a:rPr lang="en-US" i="1" smtClean="0">
                                <a:latin typeface="Cambria Math" panose="02040503050406030204" pitchFamily="18" charset="0"/>
                              </a:rPr>
                            </m:ctrlPr>
                          </m:fPr>
                          <m:num>
                            <m:r>
                              <a:rPr lang="en-US" b="0" i="1" smtClean="0">
                                <a:latin typeface="Cambria Math" panose="02040503050406030204" pitchFamily="18" charset="0"/>
                              </a:rPr>
                              <m:t>𝑞</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𝛽</m:t>
                            </m:r>
                            <m:r>
                              <a:rPr lang="en-US" b="0" i="1" smtClean="0">
                                <a:latin typeface="Cambria Math" panose="02040503050406030204" pitchFamily="18" charset="0"/>
                              </a:rPr>
                              <m:t>)</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𝛾</m:t>
                                </m:r>
                              </m:e>
                              <m:sup>
                                <m:r>
                                  <a:rPr lang="en-US" b="0" i="1" smtClean="0">
                                    <a:latin typeface="Cambria Math" panose="02040503050406030204" pitchFamily="18" charset="0"/>
                                  </a:rPr>
                                  <m:t>2</m:t>
                                </m:r>
                              </m:sup>
                            </m:sSup>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𝑛</m:t>
                                    </m:r>
                                    <m:r>
                                      <a:rPr lang="en-US" b="0" i="1" smtClean="0">
                                        <a:latin typeface="Cambria Math" panose="02040503050406030204" pitchFamily="18" charset="0"/>
                                      </a:rPr>
                                      <m:t>𝛽</m:t>
                                    </m:r>
                                  </m:e>
                                </m:d>
                              </m:e>
                              <m:sup>
                                <m:r>
                                  <a:rPr lang="en-US" b="0" i="1" smtClean="0">
                                    <a:latin typeface="Cambria Math" panose="02040503050406030204" pitchFamily="18" charset="0"/>
                                  </a:rPr>
                                  <m:t>3</m:t>
                                </m:r>
                              </m:sup>
                            </m:sSup>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𝑟</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𝑠</m:t>
                                        </m:r>
                                      </m:sub>
                                    </m:sSub>
                                  </m:e>
                                </m:d>
                              </m:e>
                              <m:sup>
                                <m:r>
                                  <a:rPr lang="en-US" b="0" i="1" smtClean="0">
                                    <a:latin typeface="Cambria Math" panose="02040503050406030204" pitchFamily="18" charset="0"/>
                                  </a:rPr>
                                  <m:t>2</m:t>
                                </m:r>
                              </m:sup>
                            </m:sSup>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𝑞𝑛</m:t>
                            </m:r>
                            <m:r>
                              <a:rPr lang="en-US" b="0" i="1" smtClean="0">
                                <a:latin typeface="Cambria Math" panose="02040503050406030204" pitchFamily="18" charset="0"/>
                                <a:ea typeface="Cambria Math" panose="02040503050406030204" pitchFamily="18" charset="0"/>
                              </a:rPr>
                              <m:t>×</m:t>
                            </m:r>
                            <m:d>
                              <m:dPr>
                                <m:ctrlPr>
                                  <a:rPr lang="en-US" b="0" i="1" smtClean="0">
                                    <a:latin typeface="Cambria Math" panose="02040503050406030204" pitchFamily="18" charset="0"/>
                                    <a:ea typeface="Cambria Math" panose="02040503050406030204" pitchFamily="18" charset="0"/>
                                  </a:rPr>
                                </m:ctrlPr>
                              </m:dPr>
                              <m:e>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𝑛</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𝛽</m:t>
                                    </m:r>
                                  </m:e>
                                </m:d>
                                <m:r>
                                  <a:rPr lang="en-US" i="1">
                                    <a:latin typeface="Cambria Math" panose="02040503050406030204" pitchFamily="18" charset="0"/>
                                    <a:ea typeface="Cambria Math" panose="02040503050406030204" pitchFamily="18" charset="0"/>
                                  </a:rPr>
                                  <m:t>×</m:t>
                                </m:r>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𝛽</m:t>
                                    </m:r>
                                  </m:e>
                                </m:acc>
                              </m:e>
                            </m:d>
                          </m:num>
                          <m:den>
                            <m:r>
                              <a:rPr lang="en-US" b="0" i="1" smtClean="0">
                                <a:latin typeface="Cambria Math" panose="02040503050406030204" pitchFamily="18" charset="0"/>
                              </a:rPr>
                              <m:t>𝑐</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𝑛</m:t>
                                    </m:r>
                                    <m:r>
                                      <a:rPr lang="en-US" b="0" i="1" smtClean="0">
                                        <a:latin typeface="Cambria Math" panose="02040503050406030204" pitchFamily="18" charset="0"/>
                                      </a:rPr>
                                      <m:t>𝛽</m:t>
                                    </m:r>
                                  </m:e>
                                </m:d>
                              </m:e>
                              <m:sup>
                                <m:r>
                                  <a:rPr lang="en-US" b="0" i="1" smtClean="0">
                                    <a:latin typeface="Cambria Math" panose="02040503050406030204" pitchFamily="18" charset="0"/>
                                  </a:rPr>
                                  <m:t>3</m:t>
                                </m:r>
                              </m:sup>
                            </m:sSup>
                            <m:r>
                              <a:rPr lang="en-US" b="0" i="1" smtClean="0">
                                <a:latin typeface="Cambria Math" panose="02040503050406030204" pitchFamily="18" charset="0"/>
                              </a:rPr>
                              <m:t>|</m:t>
                            </m:r>
                            <m:r>
                              <a:rPr lang="en-US" b="0" i="1" smtClean="0">
                                <a:latin typeface="Cambria Math" panose="02040503050406030204" pitchFamily="18" charset="0"/>
                              </a:rPr>
                              <m:t>𝑟</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𝑠</m:t>
                                </m:r>
                              </m:sub>
                            </m:sSub>
                            <m:r>
                              <a:rPr lang="en-US" b="0" i="1" smtClean="0">
                                <a:latin typeface="Cambria Math" panose="02040503050406030204" pitchFamily="18" charset="0"/>
                              </a:rPr>
                              <m:t>|</m:t>
                            </m:r>
                          </m:den>
                        </m:f>
                      </m:e>
                    </m:d>
                  </m:oMath>
                </a14:m>
                <a:endParaRPr lang="en-US" dirty="0"/>
              </a:p>
              <a:p>
                <a:pPr lvl="1"/>
                <a:r>
                  <a:rPr lang="en-US" b="1" i="1" dirty="0">
                    <a:solidFill>
                      <a:schemeClr val="tx2">
                        <a:lumMod val="75000"/>
                      </a:schemeClr>
                    </a:solidFill>
                  </a:rPr>
                  <a:t>Note last term is not inverse square! Without this radio would be useless!</a:t>
                </a:r>
              </a:p>
              <a:p>
                <a:pPr lvl="1"/>
                <a:endParaRPr lang="en-US" dirty="0"/>
              </a:p>
              <a:p>
                <a:pPr lvl="1"/>
                <a:endParaRPr lang="en-US" dirty="0"/>
              </a:p>
              <a:p>
                <a:endParaRPr lang="en-US" dirty="0"/>
              </a:p>
              <a:p>
                <a:endParaRPr lang="en-US" dirty="0"/>
              </a:p>
              <a:p>
                <a:endParaRPr lang="en-US" dirty="0"/>
              </a:p>
              <a:p>
                <a:endParaRPr lang="en-US" dirty="0"/>
              </a:p>
              <a:p>
                <a:endParaRPr lang="en-US" dirty="0"/>
              </a:p>
            </p:txBody>
          </p:sp>
        </mc:Choice>
        <mc:Fallback xmlns="">
          <p:sp>
            <p:nvSpPr>
              <p:cNvPr id="3" name="Content Placeholder 2">
                <a:extLst>
                  <a:ext uri="{FF2B5EF4-FFF2-40B4-BE49-F238E27FC236}">
                    <a16:creationId xmlns:a16="http://schemas.microsoft.com/office/drawing/2014/main" id="{DC9F3BC8-7D0E-45E3-993B-AB8A8DA0D7BA}"/>
                  </a:ext>
                </a:extLst>
              </p:cNvPr>
              <p:cNvSpPr>
                <a:spLocks noGrp="1" noRot="1" noChangeAspect="1" noMove="1" noResize="1" noEditPoints="1" noAdjustHandles="1" noChangeArrowheads="1" noChangeShapeType="1" noTextEdit="1"/>
              </p:cNvSpPr>
              <p:nvPr>
                <p:ph idx="1"/>
              </p:nvPr>
            </p:nvSpPr>
            <p:spPr>
              <a:xfrm>
                <a:off x="1141412" y="1421476"/>
                <a:ext cx="9905999" cy="4369725"/>
              </a:xfrm>
              <a:blipFill>
                <a:blip r:embed="rId2"/>
                <a:stretch>
                  <a:fillRect l="-615" t="-1674"/>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29E1676F-BFC2-4485-A61B-A5FEB7DB22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8497" y="932713"/>
            <a:ext cx="3738914" cy="1880059"/>
          </a:xfrm>
          <a:prstGeom prst="rect">
            <a:avLst/>
          </a:prstGeom>
        </p:spPr>
      </p:pic>
    </p:spTree>
    <p:extLst>
      <p:ext uri="{BB962C8B-B14F-4D97-AF65-F5344CB8AC3E}">
        <p14:creationId xmlns:p14="http://schemas.microsoft.com/office/powerpoint/2010/main" val="16452800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Noise</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77500" lnSpcReduction="20000"/>
          </a:bodyPr>
          <a:lstStyle/>
          <a:p>
            <a:r>
              <a:rPr lang="en-US" sz="2600" b="1" dirty="0">
                <a:solidFill>
                  <a:srgbClr val="FFC000"/>
                </a:solidFill>
              </a:rPr>
              <a:t>Doppler</a:t>
            </a:r>
            <a:r>
              <a:rPr lang="en-US" dirty="0"/>
              <a:t> shift</a:t>
            </a:r>
          </a:p>
          <a:p>
            <a:pPr lvl="1"/>
            <a:r>
              <a:rPr lang="en-US" dirty="0"/>
              <a:t>2.4 GHz, 120 km/</a:t>
            </a:r>
            <a:r>
              <a:rPr lang="en-US" dirty="0" err="1"/>
              <a:t>hr</a:t>
            </a:r>
            <a:r>
              <a:rPr lang="en-US" dirty="0"/>
              <a:t> =&gt; 267 </a:t>
            </a:r>
            <a:r>
              <a:rPr lang="en-US" dirty="0" err="1"/>
              <a:t>hz</a:t>
            </a:r>
            <a:r>
              <a:rPr lang="en-US" dirty="0"/>
              <a:t> difference</a:t>
            </a:r>
          </a:p>
          <a:p>
            <a:r>
              <a:rPr lang="en-US" dirty="0"/>
              <a:t>Doppler if moving</a:t>
            </a:r>
          </a:p>
          <a:p>
            <a:pPr lvl="1"/>
            <a:r>
              <a:rPr lang="en-US" dirty="0"/>
              <a:t>2.4 </a:t>
            </a:r>
            <a:r>
              <a:rPr lang="en-US" dirty="0" err="1"/>
              <a:t>ghz</a:t>
            </a:r>
            <a:r>
              <a:rPr lang="en-US" dirty="0"/>
              <a:t>, moving 120km/</a:t>
            </a:r>
            <a:r>
              <a:rPr lang="en-US" dirty="0" err="1"/>
              <a:t>hr</a:t>
            </a:r>
            <a:r>
              <a:rPr lang="en-US" dirty="0"/>
              <a:t>, 267 </a:t>
            </a:r>
            <a:r>
              <a:rPr lang="en-US" dirty="0" err="1"/>
              <a:t>hz</a:t>
            </a:r>
            <a:r>
              <a:rPr lang="en-US" dirty="0"/>
              <a:t> change)</a:t>
            </a:r>
          </a:p>
          <a:p>
            <a:r>
              <a:rPr lang="en-US" sz="2600" b="1" dirty="0">
                <a:solidFill>
                  <a:srgbClr val="FFC000"/>
                </a:solidFill>
              </a:rPr>
              <a:t>Intermodulation</a:t>
            </a:r>
          </a:p>
          <a:p>
            <a:r>
              <a:rPr lang="en-US" sz="2600" b="1" dirty="0">
                <a:solidFill>
                  <a:srgbClr val="FFC000"/>
                </a:solidFill>
              </a:rPr>
              <a:t>Crosstalk</a:t>
            </a:r>
          </a:p>
          <a:p>
            <a:r>
              <a:rPr lang="en-US" sz="2800" b="1" dirty="0">
                <a:solidFill>
                  <a:srgbClr val="FFC000"/>
                </a:solidFill>
              </a:rPr>
              <a:t>Impulse</a:t>
            </a:r>
            <a:r>
              <a:rPr lang="en-US" dirty="0"/>
              <a:t> (spikes, short duration, high amplitude)</a:t>
            </a:r>
          </a:p>
          <a:p>
            <a:r>
              <a:rPr lang="en-US" sz="2800" b="1" dirty="0">
                <a:solidFill>
                  <a:srgbClr val="FFC000"/>
                </a:solidFill>
              </a:rPr>
              <a:t>Sunspots </a:t>
            </a:r>
            <a:r>
              <a:rPr lang="en-US" dirty="0"/>
              <a:t>mostly affect lower frequencies (under GHz)</a:t>
            </a:r>
          </a:p>
          <a:p>
            <a:r>
              <a:rPr lang="en-US" dirty="0"/>
              <a:t>Carrington event 1859 </a:t>
            </a:r>
          </a:p>
          <a:p>
            <a:pPr lvl="1"/>
            <a:r>
              <a:rPr lang="en-US" dirty="0"/>
              <a:t>damaged telegraph lines world wide, </a:t>
            </a:r>
          </a:p>
          <a:p>
            <a:pPr lvl="1"/>
            <a:r>
              <a:rPr lang="en-US" dirty="0"/>
              <a:t>would cost US ~$1Trillion today</a:t>
            </a:r>
          </a:p>
        </p:txBody>
      </p:sp>
      <p:pic>
        <p:nvPicPr>
          <p:cNvPr id="7" name="Picture 6">
            <a:extLst>
              <a:ext uri="{FF2B5EF4-FFF2-40B4-BE49-F238E27FC236}">
                <a16:creationId xmlns:a16="http://schemas.microsoft.com/office/drawing/2014/main" id="{B04FBB2F-D7AC-45FD-AD13-83F9DDB67B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1475" y="1152997"/>
            <a:ext cx="3314700" cy="1999778"/>
          </a:xfrm>
          <a:prstGeom prst="rect">
            <a:avLst/>
          </a:prstGeom>
        </p:spPr>
      </p:pic>
      <p:pic>
        <p:nvPicPr>
          <p:cNvPr id="4098" name="Picture 2" descr="Image of corona from NASA's Solar Dynamics Observatory showing features created by magnetic fields.">
            <a:extLst>
              <a:ext uri="{FF2B5EF4-FFF2-40B4-BE49-F238E27FC236}">
                <a16:creationId xmlns:a16="http://schemas.microsoft.com/office/drawing/2014/main" id="{651E5E53-559C-4F8F-8297-8F677F8D97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6256" y="3327342"/>
            <a:ext cx="3145137" cy="3176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1692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Thermal Noise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50937" y="1421476"/>
                <a:ext cx="9905999" cy="4369725"/>
              </a:xfrm>
            </p:spPr>
            <p:txBody>
              <a:bodyPr>
                <a:normAutofit lnSpcReduction="10000"/>
              </a:bodyPr>
              <a:lstStyle/>
              <a:p>
                <a:r>
                  <a:rPr lang="en-US" sz="2600" b="1" dirty="0">
                    <a:solidFill>
                      <a:srgbClr val="FFC000"/>
                    </a:solidFill>
                  </a:rPr>
                  <a:t>Thermal</a:t>
                </a:r>
                <a:r>
                  <a:rPr lang="en-US" dirty="0"/>
                  <a:t> – heat is vibrating atoms, vibrating atoms emit radio waves</a:t>
                </a:r>
              </a:p>
              <a:p>
                <a:pPr lvl="1"/>
                <a:r>
                  <a:rPr lang="en-US" dirty="0"/>
                  <a:t>antennas heat things, how microwave works</a:t>
                </a:r>
              </a:p>
              <a:p>
                <a:pPr lvl="1"/>
                <a:r>
                  <a:rPr lang="en-US" dirty="0"/>
                  <a:t>Uniformly distributed, white noise</a:t>
                </a:r>
              </a:p>
              <a:p>
                <a:r>
                  <a:rPr lang="en-US" dirty="0"/>
                  <a:t>Thermal noise </a:t>
                </a:r>
                <a14:m>
                  <m:oMath xmlns:m="http://schemas.openxmlformats.org/officeDocument/2006/math">
                    <m:r>
                      <a:rPr lang="en-US" b="0" i="0" smtClean="0">
                        <a:latin typeface="Cambria Math" panose="02040503050406030204" pitchFamily="18" charset="0"/>
                      </a:rPr>
                      <m:t>=</m:t>
                    </m:r>
                    <m:r>
                      <a:rPr lang="en-US" b="0" i="1" smtClean="0">
                        <a:latin typeface="Cambria Math" panose="02040503050406030204" pitchFamily="18" charset="0"/>
                      </a:rPr>
                      <m:t>𝑘𝑇</m:t>
                    </m:r>
                  </m:oMath>
                </a14:m>
                <a:r>
                  <a:rPr lang="en-US" dirty="0"/>
                  <a:t> Watts/Hz</a:t>
                </a:r>
              </a:p>
              <a:p>
                <a14:m>
                  <m:oMath xmlns:m="http://schemas.openxmlformats.org/officeDocument/2006/math">
                    <m:r>
                      <a:rPr lang="en-US" b="0" i="1" smtClean="0">
                        <a:latin typeface="Cambria Math" panose="02040503050406030204" pitchFamily="18" charset="0"/>
                      </a:rPr>
                      <m:t>𝑘</m:t>
                    </m:r>
                  </m:oMath>
                </a14:m>
                <a:r>
                  <a:rPr lang="en-US" dirty="0"/>
                  <a:t> = Boltzmann constant = 1.38 x 10^-23 Joules/Kelvin</a:t>
                </a:r>
              </a:p>
              <a:p>
                <a14:m>
                  <m:oMath xmlns:m="http://schemas.openxmlformats.org/officeDocument/2006/math">
                    <m:r>
                      <a:rPr lang="en-US" i="1">
                        <a:latin typeface="Cambria Math" panose="02040503050406030204" pitchFamily="18" charset="0"/>
                      </a:rPr>
                      <m:t>𝑇</m:t>
                    </m:r>
                  </m:oMath>
                </a14:m>
                <a:r>
                  <a:rPr lang="en-US" dirty="0"/>
                  <a:t> = absolute temperature in Kelvins</a:t>
                </a:r>
              </a:p>
              <a:p>
                <a:r>
                  <a:rPr lang="en-US" sz="2200" b="1" dirty="0">
                    <a:solidFill>
                      <a:srgbClr val="FFC000"/>
                    </a:solidFill>
                  </a:rPr>
                  <a:t>Ex</a:t>
                </a:r>
                <a:r>
                  <a:rPr lang="en-US" dirty="0"/>
                  <a:t>: 10 MHz receiver at 21 degrees C</a:t>
                </a:r>
              </a:p>
              <a:p>
                <a:pPr lvl="1"/>
                <a:r>
                  <a:rPr lang="en-US" dirty="0"/>
                  <a:t>Thermal noise = 1.38*10^-23 x (21+273.15) * (10*10^6)</a:t>
                </a:r>
              </a:p>
              <a:p>
                <a:pPr lvl="1"/>
                <a:r>
                  <a:rPr lang="en-US" dirty="0"/>
                  <a:t>In </a:t>
                </a:r>
                <a:r>
                  <a:rPr lang="en-US" dirty="0" err="1"/>
                  <a:t>dBW</a:t>
                </a:r>
                <a:r>
                  <a:rPr lang="en-US" dirty="0"/>
                  <a:t> = 10log_10 of above = -133.9 </a:t>
                </a:r>
                <a:r>
                  <a:rPr lang="en-US" dirty="0" err="1"/>
                  <a:t>dBW</a:t>
                </a:r>
                <a:endParaRPr lang="en-US" dirty="0"/>
              </a:p>
            </p:txBody>
          </p:sp>
        </mc:Choice>
        <mc:Fallback xmlns="">
          <p:sp>
            <p:nvSpPr>
              <p:cNvPr id="3" name="Content Placeholder 2">
                <a:extLst>
                  <a:ext uri="{FF2B5EF4-FFF2-40B4-BE49-F238E27FC236}">
                    <a16:creationId xmlns:a16="http://schemas.microsoft.com/office/drawing/2014/main" id="{DC9F3BC8-7D0E-45E3-993B-AB8A8DA0D7BA}"/>
                  </a:ext>
                </a:extLst>
              </p:cNvPr>
              <p:cNvSpPr>
                <a:spLocks noGrp="1" noRot="1" noChangeAspect="1" noMove="1" noResize="1" noEditPoints="1" noAdjustHandles="1" noChangeArrowheads="1" noChangeShapeType="1" noTextEdit="1"/>
              </p:cNvSpPr>
              <p:nvPr>
                <p:ph idx="1"/>
              </p:nvPr>
            </p:nvSpPr>
            <p:spPr>
              <a:xfrm>
                <a:off x="1150937" y="1421476"/>
                <a:ext cx="9905999" cy="4369725"/>
              </a:xfrm>
              <a:blipFill>
                <a:blip r:embed="rId2"/>
                <a:stretch>
                  <a:fillRect l="-1477" t="-2789"/>
                </a:stretch>
              </a:blipFill>
            </p:spPr>
            <p:txBody>
              <a:bodyPr/>
              <a:lstStyle/>
              <a:p>
                <a:r>
                  <a:rPr lang="en-US">
                    <a:noFill/>
                  </a:rPr>
                  <a:t> </a:t>
                </a:r>
              </a:p>
            </p:txBody>
          </p:sp>
        </mc:Fallback>
      </mc:AlternateContent>
    </p:spTree>
    <p:extLst>
      <p:ext uri="{BB962C8B-B14F-4D97-AF65-F5344CB8AC3E}">
        <p14:creationId xmlns:p14="http://schemas.microsoft.com/office/powerpoint/2010/main" val="40229827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Multipath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lstStyle/>
              <a:p>
                <a:r>
                  <a:rPr lang="en-US" b="1" dirty="0">
                    <a:solidFill>
                      <a:srgbClr val="FFC000"/>
                    </a:solidFill>
                  </a:rPr>
                  <a:t>Multipath</a:t>
                </a:r>
                <a:r>
                  <a:rPr lang="en-US" dirty="0"/>
                  <a:t> issues</a:t>
                </a:r>
              </a:p>
              <a:p>
                <a:endParaRPr lang="en-US" sz="2200" b="1" dirty="0">
                  <a:solidFill>
                    <a:srgbClr val="FFC000"/>
                  </a:solidFill>
                </a:endParaRPr>
              </a:p>
              <a:p>
                <a:r>
                  <a:rPr lang="en-US" sz="2200" b="1" dirty="0">
                    <a:solidFill>
                      <a:srgbClr val="FFC000"/>
                    </a:solidFill>
                  </a:rPr>
                  <a:t>Fresnel</a:t>
                </a:r>
                <a:r>
                  <a:rPr lang="en-US" dirty="0"/>
                  <a:t> </a:t>
                </a:r>
                <a:r>
                  <a:rPr lang="en-US" sz="2200" b="1" dirty="0">
                    <a:solidFill>
                      <a:srgbClr val="FFC000"/>
                    </a:solidFill>
                  </a:rPr>
                  <a:t>zone</a:t>
                </a:r>
              </a:p>
              <a:p>
                <a:pPr lvl="1"/>
                <a:r>
                  <a:rPr lang="en-US" sz="1800" dirty="0"/>
                  <a:t>Infinitely many</a:t>
                </a:r>
              </a:p>
              <a:p>
                <a:pPr lvl="1"/>
                <a:r>
                  <a:rPr lang="en-US" sz="1800" dirty="0"/>
                  <a:t>Out of phase reduce signal, in phase reinforce</a:t>
                </a:r>
              </a:p>
              <a:p>
                <a:pPr lvl="1"/>
                <a:r>
                  <a:rPr lang="en-US" sz="1800" dirty="0"/>
                  <a:t>Odd in phase, even out of phase</a:t>
                </a:r>
              </a:p>
              <a:p>
                <a:pPr lvl="1"/>
                <a:r>
                  <a:rPr lang="en-US" sz="1800" dirty="0"/>
                  <a:t>First 3 most important</a:t>
                </a:r>
              </a:p>
              <a:p>
                <a:pPr lvl="1"/>
                <a:r>
                  <a:rPr lang="en-US" sz="1800" dirty="0"/>
                  <a:t>Don’t block first when placing antennas</a:t>
                </a:r>
              </a:p>
              <a:p>
                <a:pPr lvl="1"/>
                <a:r>
                  <a:rPr lang="en-US" sz="1800" dirty="0"/>
                  <a:t>Radius </a:t>
                </a:r>
                <a14:m>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𝐹</m:t>
                        </m:r>
                      </m:e>
                      <m:sub>
                        <m:r>
                          <a:rPr lang="en-US" sz="1800" b="0" i="1" smtClean="0">
                            <a:latin typeface="Cambria Math" panose="02040503050406030204" pitchFamily="18" charset="0"/>
                          </a:rPr>
                          <m:t>𝑛</m:t>
                        </m:r>
                      </m:sub>
                    </m:sSub>
                    <m:r>
                      <a:rPr lang="en-US" sz="1800" b="0" i="1" smtClean="0">
                        <a:latin typeface="Cambria Math" panose="02040503050406030204" pitchFamily="18" charset="0"/>
                      </a:rPr>
                      <m:t>=</m:t>
                    </m:r>
                    <m:rad>
                      <m:radPr>
                        <m:degHide m:val="on"/>
                        <m:ctrlPr>
                          <a:rPr lang="en-US" sz="1800" b="0" i="1" smtClean="0">
                            <a:latin typeface="Cambria Math" panose="02040503050406030204" pitchFamily="18" charset="0"/>
                          </a:rPr>
                        </m:ctrlPr>
                      </m:radPr>
                      <m:deg/>
                      <m:e>
                        <m:f>
                          <m:fPr>
                            <m:ctrlPr>
                              <a:rPr lang="en-US" sz="1800" i="1">
                                <a:latin typeface="Cambria Math" panose="02040503050406030204" pitchFamily="18" charset="0"/>
                              </a:rPr>
                            </m:ctrlPr>
                          </m:fPr>
                          <m:num>
                            <m:r>
                              <a:rPr lang="en-US" sz="1800" i="1">
                                <a:latin typeface="Cambria Math" panose="02040503050406030204" pitchFamily="18" charset="0"/>
                              </a:rPr>
                              <m:t>𝑛</m:t>
                            </m:r>
                            <m:r>
                              <a:rPr lang="en-US" sz="1800" i="1">
                                <a:latin typeface="Cambria Math" panose="02040503050406030204" pitchFamily="18" charset="0"/>
                              </a:rPr>
                              <m:t>𝜆</m:t>
                            </m:r>
                            <m:sSub>
                              <m:sSubPr>
                                <m:ctrlPr>
                                  <a:rPr lang="en-US" sz="1800" i="1">
                                    <a:latin typeface="Cambria Math" panose="02040503050406030204" pitchFamily="18" charset="0"/>
                                  </a:rPr>
                                </m:ctrlPr>
                              </m:sSubPr>
                              <m:e>
                                <m:r>
                                  <a:rPr lang="en-US" sz="1800" i="1">
                                    <a:latin typeface="Cambria Math" panose="02040503050406030204" pitchFamily="18" charset="0"/>
                                  </a:rPr>
                                  <m:t>𝑑</m:t>
                                </m:r>
                              </m:e>
                              <m:sub>
                                <m:r>
                                  <a:rPr lang="en-US" sz="1800" i="1">
                                    <a:latin typeface="Cambria Math" panose="02040503050406030204" pitchFamily="18" charset="0"/>
                                  </a:rPr>
                                  <m:t>1</m:t>
                                </m:r>
                              </m:sub>
                            </m:sSub>
                            <m:sSub>
                              <m:sSubPr>
                                <m:ctrlPr>
                                  <a:rPr lang="en-US" sz="1800" i="1">
                                    <a:latin typeface="Cambria Math" panose="02040503050406030204" pitchFamily="18" charset="0"/>
                                  </a:rPr>
                                </m:ctrlPr>
                              </m:sSubPr>
                              <m:e>
                                <m:r>
                                  <a:rPr lang="en-US" sz="1800" i="1">
                                    <a:latin typeface="Cambria Math" panose="02040503050406030204" pitchFamily="18" charset="0"/>
                                  </a:rPr>
                                  <m:t>𝑑</m:t>
                                </m:r>
                              </m:e>
                              <m:sub>
                                <m:r>
                                  <a:rPr lang="en-US" sz="1800" i="1">
                                    <a:latin typeface="Cambria Math" panose="02040503050406030204" pitchFamily="18" charset="0"/>
                                  </a:rPr>
                                  <m:t>2</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𝑑</m:t>
                                </m:r>
                              </m:e>
                              <m:sub>
                                <m:r>
                                  <a:rPr lang="en-US" sz="1800" i="1">
                                    <a:latin typeface="Cambria Math" panose="02040503050406030204" pitchFamily="18" charset="0"/>
                                  </a:rPr>
                                  <m:t>1</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𝑑</m:t>
                                </m:r>
                              </m:e>
                              <m:sub>
                                <m:r>
                                  <a:rPr lang="en-US" sz="1800" i="1">
                                    <a:latin typeface="Cambria Math" panose="02040503050406030204" pitchFamily="18" charset="0"/>
                                  </a:rPr>
                                  <m:t>2</m:t>
                                </m:r>
                              </m:sub>
                            </m:sSub>
                          </m:den>
                        </m:f>
                      </m:e>
                    </m:rad>
                  </m:oMath>
                </a14:m>
                <a:r>
                  <a:rPr lang="en-US" sz="1800" dirty="0"/>
                  <a:t>  where </a:t>
                </a:r>
                <a14:m>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𝑑</m:t>
                        </m:r>
                      </m:e>
                      <m:sub>
                        <m:r>
                          <a:rPr lang="en-US" sz="1800" b="0" i="1" smtClean="0">
                            <a:latin typeface="Cambria Math" panose="02040503050406030204" pitchFamily="18" charset="0"/>
                          </a:rPr>
                          <m:t>𝑖</m:t>
                        </m:r>
                      </m:sub>
                    </m:sSub>
                  </m:oMath>
                </a14:m>
                <a:r>
                  <a:rPr lang="en-US" sz="1800" dirty="0"/>
                  <a:t> are distances to end, </a:t>
                </a:r>
                <a14:m>
                  <m:oMath xmlns:m="http://schemas.openxmlformats.org/officeDocument/2006/math">
                    <m:r>
                      <a:rPr lang="en-US" sz="1800" b="0" i="1" smtClean="0">
                        <a:latin typeface="Cambria Math" panose="02040503050406030204" pitchFamily="18" charset="0"/>
                      </a:rPr>
                      <m:t>𝜆</m:t>
                    </m:r>
                  </m:oMath>
                </a14:m>
                <a:r>
                  <a:rPr lang="en-US" sz="1800" dirty="0"/>
                  <a:t> is wavelength</a:t>
                </a:r>
              </a:p>
              <a:p>
                <a:pPr lvl="1"/>
                <a:endParaRPr lang="en-US" sz="1800" dirty="0"/>
              </a:p>
              <a:p>
                <a:pPr lvl="1"/>
                <a:endParaRPr lang="en-US" sz="1800" b="1" dirty="0">
                  <a:solidFill>
                    <a:srgbClr val="FFC000"/>
                  </a:solidFill>
                </a:endParaRPr>
              </a:p>
            </p:txBody>
          </p:sp>
        </mc:Choice>
        <mc:Fallback xmlns="">
          <p:sp>
            <p:nvSpPr>
              <p:cNvPr id="3" name="Content Placeholder 2">
                <a:extLst>
                  <a:ext uri="{FF2B5EF4-FFF2-40B4-BE49-F238E27FC236}">
                    <a16:creationId xmlns:a16="http://schemas.microsoft.com/office/drawing/2014/main" id="{DC9F3BC8-7D0E-45E3-993B-AB8A8DA0D7BA}"/>
                  </a:ext>
                </a:extLst>
              </p:cNvPr>
              <p:cNvSpPr>
                <a:spLocks noGrp="1" noRot="1" noChangeAspect="1" noMove="1" noResize="1" noEditPoints="1" noAdjustHandles="1" noChangeArrowheads="1" noChangeShapeType="1" noTextEdit="1"/>
              </p:cNvSpPr>
              <p:nvPr>
                <p:ph idx="1"/>
              </p:nvPr>
            </p:nvSpPr>
            <p:spPr>
              <a:blipFill>
                <a:blip r:embed="rId2"/>
                <a:stretch>
                  <a:fillRect l="-1231" t="-1813"/>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5B7EEAC7-7A19-45DE-A0F0-D4D38BD817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3333" y="472853"/>
            <a:ext cx="2949476" cy="2228851"/>
          </a:xfrm>
          <a:prstGeom prst="rect">
            <a:avLst/>
          </a:prstGeom>
        </p:spPr>
      </p:pic>
      <p:pic>
        <p:nvPicPr>
          <p:cNvPr id="5" name="Picture 4">
            <a:extLst>
              <a:ext uri="{FF2B5EF4-FFF2-40B4-BE49-F238E27FC236}">
                <a16:creationId xmlns:a16="http://schemas.microsoft.com/office/drawing/2014/main" id="{76E9E24B-B325-4707-9E4E-EC468B2E17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5533" y="723293"/>
            <a:ext cx="2685967" cy="1727972"/>
          </a:xfrm>
          <a:prstGeom prst="rect">
            <a:avLst/>
          </a:prstGeom>
        </p:spPr>
      </p:pic>
      <p:pic>
        <p:nvPicPr>
          <p:cNvPr id="6" name="Picture 5">
            <a:extLst>
              <a:ext uri="{FF2B5EF4-FFF2-40B4-BE49-F238E27FC236}">
                <a16:creationId xmlns:a16="http://schemas.microsoft.com/office/drawing/2014/main" id="{5E8A1ED4-4184-4E14-B5DB-1DE4F60B67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07933" y="2850906"/>
            <a:ext cx="2331567" cy="3534242"/>
          </a:xfrm>
          <a:prstGeom prst="rect">
            <a:avLst/>
          </a:prstGeom>
        </p:spPr>
      </p:pic>
    </p:spTree>
    <p:extLst>
      <p:ext uri="{BB962C8B-B14F-4D97-AF65-F5344CB8AC3E}">
        <p14:creationId xmlns:p14="http://schemas.microsoft.com/office/powerpoint/2010/main" val="2679977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Channel capacity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41412" y="1421476"/>
                <a:ext cx="9905999" cy="4369725"/>
              </a:xfrm>
            </p:spPr>
            <p:txBody>
              <a:bodyPr>
                <a:normAutofit/>
              </a:bodyPr>
              <a:lstStyle/>
              <a:p>
                <a:r>
                  <a:rPr lang="en-US" sz="2600" b="1" dirty="0">
                    <a:solidFill>
                      <a:srgbClr val="FFC000"/>
                    </a:solidFill>
                  </a:rPr>
                  <a:t>Channel</a:t>
                </a:r>
                <a:r>
                  <a:rPr lang="en-US" dirty="0"/>
                  <a:t> </a:t>
                </a:r>
                <a:r>
                  <a:rPr lang="en-US" sz="2600" b="1" dirty="0">
                    <a:solidFill>
                      <a:srgbClr val="FFC000"/>
                    </a:solidFill>
                  </a:rPr>
                  <a:t>capacity</a:t>
                </a:r>
                <a:r>
                  <a:rPr lang="en-US" dirty="0"/>
                  <a:t>: tight upper bound on rate at which information can be transmitted over a communication channel. Symbol is </a:t>
                </a:r>
                <a:r>
                  <a:rPr lang="en-US" sz="2600" b="1" dirty="0">
                    <a:solidFill>
                      <a:srgbClr val="FFC000"/>
                    </a:solidFill>
                  </a:rPr>
                  <a:t>C</a:t>
                </a:r>
              </a:p>
              <a:p>
                <a:r>
                  <a:rPr lang="en-US" sz="2600" b="1" dirty="0">
                    <a:solidFill>
                      <a:srgbClr val="FFC000"/>
                    </a:solidFill>
                  </a:rPr>
                  <a:t>Nyquist rate</a:t>
                </a:r>
                <a:r>
                  <a:rPr lang="en-US" dirty="0"/>
                  <a:t>: upper limit on symbol transfer rate, </a:t>
                </a:r>
                <a14:m>
                  <m:oMath xmlns:m="http://schemas.openxmlformats.org/officeDocument/2006/math">
                    <m:r>
                      <a:rPr lang="en-US" b="0" i="1" smtClean="0">
                        <a:latin typeface="Cambria Math" panose="02040503050406030204" pitchFamily="18" charset="0"/>
                      </a:rPr>
                      <m:t>≤</m:t>
                    </m:r>
                  </m:oMath>
                </a14:m>
                <a:r>
                  <a:rPr lang="en-US" dirty="0"/>
                  <a:t> 2* bandwidth B</a:t>
                </a:r>
              </a:p>
              <a:p>
                <a:pPr lvl="1"/>
                <a:r>
                  <a:rPr lang="en-US" dirty="0"/>
                  <a:t>If symbol is a bit (bi-level encoding), then bit rate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𝐵</m:t>
                    </m:r>
                  </m:oMath>
                </a14:m>
                <a:endParaRPr lang="en-US" dirty="0"/>
              </a:p>
              <a:p>
                <a:pPr lvl="1"/>
                <a:r>
                  <a:rPr lang="en-US" dirty="0"/>
                  <a:t>Multi-level encoding: bit rate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𝐵</m:t>
                    </m:r>
                    <m:func>
                      <m:funcPr>
                        <m:ctrlPr>
                          <a:rPr lang="en-US" b="0" i="1" smtClean="0">
                            <a:latin typeface="Cambria Math" panose="02040503050406030204" pitchFamily="18" charset="0"/>
                          </a:rPr>
                        </m:ctrlPr>
                      </m:funcPr>
                      <m:fName>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log</m:t>
                            </m:r>
                          </m:e>
                          <m:sub>
                            <m:r>
                              <a:rPr lang="en-US" b="0" i="1" smtClean="0">
                                <a:latin typeface="Cambria Math" panose="02040503050406030204" pitchFamily="18" charset="0"/>
                              </a:rPr>
                              <m:t>2</m:t>
                            </m:r>
                          </m:sub>
                        </m:sSub>
                      </m:fName>
                      <m:e>
                        <m:r>
                          <a:rPr lang="en-US" b="0" i="1" smtClean="0">
                            <a:latin typeface="Cambria Math" panose="02040503050406030204" pitchFamily="18" charset="0"/>
                          </a:rPr>
                          <m:t>𝑀</m:t>
                        </m:r>
                      </m:e>
                    </m:func>
                  </m:oMath>
                </a14:m>
                <a:endParaRPr lang="en-US" sz="2600" b="1" dirty="0">
                  <a:solidFill>
                    <a:srgbClr val="FFC000"/>
                  </a:solidFill>
                </a:endParaRPr>
              </a:p>
              <a:p>
                <a:r>
                  <a:rPr lang="en-US" sz="2600" b="1" dirty="0">
                    <a:solidFill>
                      <a:srgbClr val="FFC000"/>
                    </a:solidFill>
                  </a:rPr>
                  <a:t>Shannon-Hartley Theorem</a:t>
                </a:r>
                <a:r>
                  <a:rPr lang="en-US" dirty="0"/>
                  <a:t>:</a:t>
                </a:r>
              </a:p>
              <a:p>
                <a:pPr lvl="1"/>
                <a:r>
                  <a:rPr lang="en-US" dirty="0"/>
                  <a:t>Signal to noise S/N</a:t>
                </a:r>
              </a:p>
              <a:p>
                <a:pPr lvl="1"/>
                <a:r>
                  <a:rPr lang="en-US" dirty="0"/>
                  <a:t>Capacity </a:t>
                </a:r>
                <a14:m>
                  <m:oMath xmlns:m="http://schemas.openxmlformats.org/officeDocument/2006/math">
                    <m:r>
                      <a:rPr lang="en-US" b="0" i="1" smtClean="0">
                        <a:latin typeface="Cambria Math" panose="02040503050406030204" pitchFamily="18" charset="0"/>
                      </a:rPr>
                      <m:t>𝐶</m:t>
                    </m:r>
                    <m:r>
                      <a:rPr lang="en-US" b="0" i="1" smtClean="0">
                        <a:latin typeface="Cambria Math" panose="02040503050406030204" pitchFamily="18" charset="0"/>
                      </a:rPr>
                      <m:t>=</m:t>
                    </m:r>
                    <m:r>
                      <a:rPr lang="en-US" b="0" i="1" smtClean="0">
                        <a:latin typeface="Cambria Math" panose="02040503050406030204" pitchFamily="18" charset="0"/>
                      </a:rPr>
                      <m:t>𝐵</m:t>
                    </m:r>
                    <m:func>
                      <m:funcPr>
                        <m:ctrlPr>
                          <a:rPr lang="en-US" b="0" i="1" smtClean="0">
                            <a:latin typeface="Cambria Math" panose="02040503050406030204" pitchFamily="18" charset="0"/>
                          </a:rPr>
                        </m:ctrlPr>
                      </m:funcPr>
                      <m:fName>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log</m:t>
                            </m:r>
                          </m:e>
                          <m:sub>
                            <m:r>
                              <a:rPr lang="en-US" b="0" i="1" smtClean="0">
                                <a:latin typeface="Cambria Math" panose="02040503050406030204" pitchFamily="18" charset="0"/>
                              </a:rPr>
                              <m:t>2</m:t>
                            </m:r>
                          </m:sub>
                        </m:sSub>
                      </m:fName>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𝑁</m:t>
                            </m:r>
                          </m:e>
                        </m:d>
                      </m:e>
                    </m:func>
                  </m:oMath>
                </a14:m>
                <a:endParaRPr lang="en-US" dirty="0"/>
              </a:p>
              <a:p>
                <a:endParaRPr lang="en-US" dirty="0"/>
              </a:p>
            </p:txBody>
          </p:sp>
        </mc:Choice>
        <mc:Fallback xmlns="">
          <p:sp>
            <p:nvSpPr>
              <p:cNvPr id="3" name="Content Placeholder 2">
                <a:extLst>
                  <a:ext uri="{FF2B5EF4-FFF2-40B4-BE49-F238E27FC236}">
                    <a16:creationId xmlns:a16="http://schemas.microsoft.com/office/drawing/2014/main" id="{DC9F3BC8-7D0E-45E3-993B-AB8A8DA0D7BA}"/>
                  </a:ext>
                </a:extLst>
              </p:cNvPr>
              <p:cNvSpPr>
                <a:spLocks noGrp="1" noRot="1" noChangeAspect="1" noMove="1" noResize="1" noEditPoints="1" noAdjustHandles="1" noChangeArrowheads="1" noChangeShapeType="1" noTextEdit="1"/>
              </p:cNvSpPr>
              <p:nvPr>
                <p:ph idx="1"/>
              </p:nvPr>
            </p:nvSpPr>
            <p:spPr>
              <a:xfrm>
                <a:off x="1141412" y="1421476"/>
                <a:ext cx="9905999" cy="4369725"/>
              </a:xfrm>
              <a:blipFill>
                <a:blip r:embed="rId2"/>
                <a:stretch>
                  <a:fillRect l="-1415" t="-2092"/>
                </a:stretch>
              </a:blipFill>
            </p:spPr>
            <p:txBody>
              <a:bodyPr/>
              <a:lstStyle/>
              <a:p>
                <a:r>
                  <a:rPr lang="en-US">
                    <a:noFill/>
                  </a:rPr>
                  <a:t> </a:t>
                </a:r>
              </a:p>
            </p:txBody>
          </p:sp>
        </mc:Fallback>
      </mc:AlternateContent>
    </p:spTree>
    <p:extLst>
      <p:ext uri="{BB962C8B-B14F-4D97-AF65-F5344CB8AC3E}">
        <p14:creationId xmlns:p14="http://schemas.microsoft.com/office/powerpoint/2010/main" val="13959933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Channel capacity</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lnSpcReduction="10000"/>
          </a:bodyPr>
          <a:lstStyle/>
          <a:p>
            <a:r>
              <a:rPr lang="en-US" dirty="0"/>
              <a:t>Shannon Hartley Theorem:</a:t>
            </a:r>
          </a:p>
          <a:p>
            <a:pPr lvl="1"/>
            <a:r>
              <a:rPr lang="en-US" dirty="0"/>
              <a:t>Example old wired phones::</a:t>
            </a:r>
          </a:p>
          <a:p>
            <a:pPr lvl="2"/>
            <a:r>
              <a:rPr lang="en-US" dirty="0"/>
              <a:t>Wire bandwidth 3100 </a:t>
            </a:r>
            <a:r>
              <a:rPr lang="en-US" dirty="0" err="1"/>
              <a:t>hz</a:t>
            </a:r>
            <a:r>
              <a:rPr lang="en-US" dirty="0"/>
              <a:t>, S/N = 30dB, </a:t>
            </a:r>
            <a:br>
              <a:rPr lang="en-US" dirty="0"/>
            </a:br>
            <a:r>
              <a:rPr lang="en-US" dirty="0"/>
              <a:t>10 log_10 S/N = 30 =&gt; S/N=1000</a:t>
            </a:r>
          </a:p>
          <a:p>
            <a:pPr lvl="2"/>
            <a:r>
              <a:rPr lang="en-US" dirty="0"/>
              <a:t>Capacity = 3100 log_2(1+1000) = 30,894 bps</a:t>
            </a:r>
          </a:p>
          <a:p>
            <a:r>
              <a:rPr lang="en-US" sz="2600" b="1" dirty="0">
                <a:solidFill>
                  <a:srgbClr val="FFC000"/>
                </a:solidFill>
              </a:rPr>
              <a:t>Spectral</a:t>
            </a:r>
            <a:r>
              <a:rPr lang="en-US" dirty="0"/>
              <a:t> </a:t>
            </a:r>
            <a:r>
              <a:rPr lang="en-US" sz="2600" b="1" dirty="0">
                <a:solidFill>
                  <a:srgbClr val="FFC000"/>
                </a:solidFill>
              </a:rPr>
              <a:t>efficiency</a:t>
            </a:r>
            <a:r>
              <a:rPr lang="en-US" dirty="0"/>
              <a:t> : bits/s/Hz </a:t>
            </a:r>
          </a:p>
          <a:p>
            <a:pPr lvl="1"/>
            <a:r>
              <a:rPr lang="en-US" dirty="0"/>
              <a:t>Link spectral efficiency:  Bit rate per hertz of bandwidth, net after error correction, etc.</a:t>
            </a:r>
          </a:p>
          <a:p>
            <a:pPr lvl="1"/>
            <a:r>
              <a:rPr lang="en-US" dirty="0"/>
              <a:t>Modulation spectral efficiency: including error correction and other requirements</a:t>
            </a:r>
          </a:p>
          <a:p>
            <a:r>
              <a:rPr lang="en-US" dirty="0"/>
              <a:t>Ex: V.92 phone modem: phone 300-3400Hz, 56,000 bps down, 56000/3100=18.1 bps/Hz</a:t>
            </a:r>
          </a:p>
          <a:p>
            <a:endParaRPr lang="en-US" dirty="0"/>
          </a:p>
          <a:p>
            <a:pPr lvl="1"/>
            <a:endParaRPr lang="en-US" dirty="0"/>
          </a:p>
          <a:p>
            <a:pPr lvl="1"/>
            <a:endParaRPr lang="en-US" dirty="0"/>
          </a:p>
          <a:p>
            <a:endParaRPr lang="en-US" dirty="0"/>
          </a:p>
        </p:txBody>
      </p:sp>
      <p:graphicFrame>
        <p:nvGraphicFramePr>
          <p:cNvPr id="4" name="Table 3">
            <a:extLst>
              <a:ext uri="{FF2B5EF4-FFF2-40B4-BE49-F238E27FC236}">
                <a16:creationId xmlns:a16="http://schemas.microsoft.com/office/drawing/2014/main" id="{3C0F4D4C-5BAE-4876-A90E-05AD933810DF}"/>
              </a:ext>
            </a:extLst>
          </p:cNvPr>
          <p:cNvGraphicFramePr>
            <a:graphicFrameLocks noGrp="1"/>
          </p:cNvGraphicFramePr>
          <p:nvPr>
            <p:extLst>
              <p:ext uri="{D42A27DB-BD31-4B8C-83A1-F6EECF244321}">
                <p14:modId xmlns:p14="http://schemas.microsoft.com/office/powerpoint/2010/main" val="2703581301"/>
              </p:ext>
            </p:extLst>
          </p:nvPr>
        </p:nvGraphicFramePr>
        <p:xfrm>
          <a:off x="8423275" y="1469101"/>
          <a:ext cx="3311525" cy="2225040"/>
        </p:xfrm>
        <a:graphic>
          <a:graphicData uri="http://schemas.openxmlformats.org/drawingml/2006/table">
            <a:tbl>
              <a:tblPr firstRow="1" bandRow="1">
                <a:tableStyleId>{5C22544A-7EE6-4342-B048-85BDC9FD1C3A}</a:tableStyleId>
              </a:tblPr>
              <a:tblGrid>
                <a:gridCol w="1303155">
                  <a:extLst>
                    <a:ext uri="{9D8B030D-6E8A-4147-A177-3AD203B41FA5}">
                      <a16:colId xmlns:a16="http://schemas.microsoft.com/office/drawing/2014/main" val="2361879918"/>
                    </a:ext>
                  </a:extLst>
                </a:gridCol>
                <a:gridCol w="2008370">
                  <a:extLst>
                    <a:ext uri="{9D8B030D-6E8A-4147-A177-3AD203B41FA5}">
                      <a16:colId xmlns:a16="http://schemas.microsoft.com/office/drawing/2014/main" val="1003926876"/>
                    </a:ext>
                  </a:extLst>
                </a:gridCol>
              </a:tblGrid>
              <a:tr h="370840">
                <a:tc>
                  <a:txBody>
                    <a:bodyPr/>
                    <a:lstStyle/>
                    <a:p>
                      <a:r>
                        <a:rPr lang="en-US" dirty="0"/>
                        <a:t>Technology</a:t>
                      </a:r>
                    </a:p>
                  </a:txBody>
                  <a:tcPr/>
                </a:tc>
                <a:tc>
                  <a:txBody>
                    <a:bodyPr/>
                    <a:lstStyle/>
                    <a:p>
                      <a:r>
                        <a:rPr lang="en-US" dirty="0"/>
                        <a:t>Spectral efficiency</a:t>
                      </a:r>
                    </a:p>
                  </a:txBody>
                  <a:tcPr/>
                </a:tc>
                <a:extLst>
                  <a:ext uri="{0D108BD9-81ED-4DB2-BD59-A6C34878D82A}">
                    <a16:rowId xmlns:a16="http://schemas.microsoft.com/office/drawing/2014/main" val="1629935998"/>
                  </a:ext>
                </a:extLst>
              </a:tr>
              <a:tr h="370840">
                <a:tc>
                  <a:txBody>
                    <a:bodyPr/>
                    <a:lstStyle/>
                    <a:p>
                      <a:r>
                        <a:rPr lang="en-US" dirty="0"/>
                        <a:t>2G cellular</a:t>
                      </a:r>
                    </a:p>
                  </a:txBody>
                  <a:tcPr/>
                </a:tc>
                <a:tc>
                  <a:txBody>
                    <a:bodyPr/>
                    <a:lstStyle/>
                    <a:p>
                      <a:r>
                        <a:rPr lang="en-US" dirty="0"/>
                        <a:t>0.5-1.3</a:t>
                      </a:r>
                    </a:p>
                  </a:txBody>
                  <a:tcPr/>
                </a:tc>
                <a:extLst>
                  <a:ext uri="{0D108BD9-81ED-4DB2-BD59-A6C34878D82A}">
                    <a16:rowId xmlns:a16="http://schemas.microsoft.com/office/drawing/2014/main" val="2019925767"/>
                  </a:ext>
                </a:extLst>
              </a:tr>
              <a:tr h="370840">
                <a:tc>
                  <a:txBody>
                    <a:bodyPr/>
                    <a:lstStyle/>
                    <a:p>
                      <a:r>
                        <a:rPr lang="en-US" dirty="0"/>
                        <a:t>3G</a:t>
                      </a:r>
                    </a:p>
                  </a:txBody>
                  <a:tcPr/>
                </a:tc>
                <a:tc>
                  <a:txBody>
                    <a:bodyPr/>
                    <a:lstStyle/>
                    <a:p>
                      <a:r>
                        <a:rPr lang="en-US" dirty="0"/>
                        <a:t>0.07-2.5</a:t>
                      </a:r>
                    </a:p>
                  </a:txBody>
                  <a:tcPr/>
                </a:tc>
                <a:extLst>
                  <a:ext uri="{0D108BD9-81ED-4DB2-BD59-A6C34878D82A}">
                    <a16:rowId xmlns:a16="http://schemas.microsoft.com/office/drawing/2014/main" val="820690087"/>
                  </a:ext>
                </a:extLst>
              </a:tr>
              <a:tr h="370840">
                <a:tc>
                  <a:txBody>
                    <a:bodyPr/>
                    <a:lstStyle/>
                    <a:p>
                      <a:r>
                        <a:rPr lang="en-US" dirty="0"/>
                        <a:t>4G</a:t>
                      </a:r>
                    </a:p>
                  </a:txBody>
                  <a:tcPr/>
                </a:tc>
                <a:tc>
                  <a:txBody>
                    <a:bodyPr/>
                    <a:lstStyle/>
                    <a:p>
                      <a:r>
                        <a:rPr lang="en-US" dirty="0"/>
                        <a:t>2.7-7.3</a:t>
                      </a:r>
                    </a:p>
                  </a:txBody>
                  <a:tcPr/>
                </a:tc>
                <a:extLst>
                  <a:ext uri="{0D108BD9-81ED-4DB2-BD59-A6C34878D82A}">
                    <a16:rowId xmlns:a16="http://schemas.microsoft.com/office/drawing/2014/main" val="281494743"/>
                  </a:ext>
                </a:extLst>
              </a:tr>
              <a:tr h="370840">
                <a:tc>
                  <a:txBody>
                    <a:bodyPr/>
                    <a:lstStyle/>
                    <a:p>
                      <a:r>
                        <a:rPr lang="en-US" dirty="0" err="1"/>
                        <a:t>WiFi</a:t>
                      </a:r>
                      <a:r>
                        <a:rPr lang="en-US" dirty="0"/>
                        <a:t> </a:t>
                      </a:r>
                      <a:r>
                        <a:rPr lang="en-US" dirty="0" err="1"/>
                        <a:t>a/g</a:t>
                      </a:r>
                      <a:endParaRPr lang="en-US" dirty="0"/>
                    </a:p>
                  </a:txBody>
                  <a:tcPr/>
                </a:tc>
                <a:tc>
                  <a:txBody>
                    <a:bodyPr/>
                    <a:lstStyle/>
                    <a:p>
                      <a:r>
                        <a:rPr lang="en-US" dirty="0"/>
                        <a:t>2.7</a:t>
                      </a:r>
                    </a:p>
                  </a:txBody>
                  <a:tcPr/>
                </a:tc>
                <a:extLst>
                  <a:ext uri="{0D108BD9-81ED-4DB2-BD59-A6C34878D82A}">
                    <a16:rowId xmlns:a16="http://schemas.microsoft.com/office/drawing/2014/main" val="1621324361"/>
                  </a:ext>
                </a:extLst>
              </a:tr>
              <a:tr h="370840">
                <a:tc>
                  <a:txBody>
                    <a:bodyPr/>
                    <a:lstStyle/>
                    <a:p>
                      <a:r>
                        <a:rPr lang="en-US" dirty="0" err="1"/>
                        <a:t>WiFi</a:t>
                      </a:r>
                      <a:r>
                        <a:rPr lang="en-US" dirty="0"/>
                        <a:t> ac</a:t>
                      </a:r>
                    </a:p>
                  </a:txBody>
                  <a:tcPr/>
                </a:tc>
                <a:tc>
                  <a:txBody>
                    <a:bodyPr/>
                    <a:lstStyle/>
                    <a:p>
                      <a:r>
                        <a:rPr lang="en-US" dirty="0"/>
                        <a:t>5-43</a:t>
                      </a:r>
                    </a:p>
                  </a:txBody>
                  <a:tcPr/>
                </a:tc>
                <a:extLst>
                  <a:ext uri="{0D108BD9-81ED-4DB2-BD59-A6C34878D82A}">
                    <a16:rowId xmlns:a16="http://schemas.microsoft.com/office/drawing/2014/main" val="664220374"/>
                  </a:ext>
                </a:extLst>
              </a:tr>
            </a:tbl>
          </a:graphicData>
        </a:graphic>
      </p:graphicFrame>
    </p:spTree>
    <p:extLst>
      <p:ext uri="{BB962C8B-B14F-4D97-AF65-F5344CB8AC3E}">
        <p14:creationId xmlns:p14="http://schemas.microsoft.com/office/powerpoint/2010/main" val="16835809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Error correction</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77500" lnSpcReduction="20000"/>
          </a:bodyPr>
          <a:lstStyle/>
          <a:p>
            <a:r>
              <a:rPr lang="en-US" dirty="0"/>
              <a:t>Bit error rate</a:t>
            </a:r>
          </a:p>
          <a:p>
            <a:r>
              <a:rPr lang="en-US" dirty="0"/>
              <a:t>Error detection – checksums: CRC, MD5, etc.</a:t>
            </a:r>
          </a:p>
          <a:p>
            <a:r>
              <a:rPr lang="en-US" sz="2200" b="1" dirty="0">
                <a:solidFill>
                  <a:srgbClr val="FFC000"/>
                </a:solidFill>
              </a:rPr>
              <a:t>Forward Error Correction </a:t>
            </a:r>
            <a:r>
              <a:rPr lang="en-US" dirty="0"/>
              <a:t>(FEC) </a:t>
            </a:r>
          </a:p>
          <a:p>
            <a:pPr lvl="1"/>
            <a:r>
              <a:rPr lang="en-US" dirty="0"/>
              <a:t>Add redundancy, allows bit correction at receiver</a:t>
            </a:r>
          </a:p>
          <a:p>
            <a:pPr lvl="1"/>
            <a:r>
              <a:rPr lang="en-US" dirty="0"/>
              <a:t>Hamming distance: number of bits incorrect</a:t>
            </a:r>
          </a:p>
          <a:p>
            <a:r>
              <a:rPr lang="en-US" sz="2200" b="1" dirty="0">
                <a:solidFill>
                  <a:srgbClr val="FFC000"/>
                </a:solidFill>
              </a:rPr>
              <a:t>Convolutional</a:t>
            </a:r>
            <a:r>
              <a:rPr lang="en-US" dirty="0"/>
              <a:t> codes: k bit in, </a:t>
            </a:r>
            <a:r>
              <a:rPr lang="en-US" dirty="0" err="1"/>
              <a:t>k+r</a:t>
            </a:r>
            <a:r>
              <a:rPr lang="en-US" dirty="0"/>
              <a:t> out, </a:t>
            </a:r>
          </a:p>
          <a:p>
            <a:pPr lvl="1"/>
            <a:r>
              <a:rPr lang="en-US" dirty="0"/>
              <a:t>designed for long bit streams</a:t>
            </a:r>
          </a:p>
          <a:p>
            <a:r>
              <a:rPr lang="en-US" sz="2200" b="1" dirty="0">
                <a:solidFill>
                  <a:srgbClr val="FFC000"/>
                </a:solidFill>
              </a:rPr>
              <a:t>Classical</a:t>
            </a:r>
            <a:r>
              <a:rPr lang="en-US" dirty="0"/>
              <a:t> </a:t>
            </a:r>
            <a:r>
              <a:rPr lang="en-US" sz="2200" b="1" dirty="0">
                <a:solidFill>
                  <a:srgbClr val="FFC000"/>
                </a:solidFill>
              </a:rPr>
              <a:t>FEC</a:t>
            </a:r>
            <a:r>
              <a:rPr lang="en-US" dirty="0"/>
              <a:t> </a:t>
            </a:r>
            <a:r>
              <a:rPr lang="en-US" sz="2200" b="1" dirty="0">
                <a:solidFill>
                  <a:srgbClr val="FFC000"/>
                </a:solidFill>
              </a:rPr>
              <a:t>codes</a:t>
            </a:r>
            <a:r>
              <a:rPr lang="en-US" dirty="0"/>
              <a:t>: 3dB below Shannon limit</a:t>
            </a:r>
          </a:p>
          <a:p>
            <a:r>
              <a:rPr lang="en-US" sz="2200" b="1" dirty="0">
                <a:solidFill>
                  <a:srgbClr val="FFC000"/>
                </a:solidFill>
              </a:rPr>
              <a:t>Turbo</a:t>
            </a:r>
            <a:r>
              <a:rPr lang="en-US" dirty="0"/>
              <a:t> </a:t>
            </a:r>
            <a:r>
              <a:rPr lang="en-US" sz="2200" b="1" dirty="0">
                <a:solidFill>
                  <a:srgbClr val="FFC000"/>
                </a:solidFill>
              </a:rPr>
              <a:t>codes</a:t>
            </a:r>
            <a:r>
              <a:rPr lang="en-US" dirty="0"/>
              <a:t> : 0.5 dB below Shannon limit</a:t>
            </a:r>
          </a:p>
          <a:p>
            <a:pPr lvl="1"/>
            <a:r>
              <a:rPr lang="en-US" dirty="0"/>
              <a:t>Developed in 1993</a:t>
            </a:r>
          </a:p>
          <a:p>
            <a:pPr lvl="1"/>
            <a:r>
              <a:rPr lang="en-US" dirty="0"/>
              <a:t>2 codes with </a:t>
            </a:r>
            <a:r>
              <a:rPr lang="en-US" dirty="0" err="1"/>
              <a:t>interleaver</a:t>
            </a:r>
            <a:endParaRPr lang="en-US" dirty="0"/>
          </a:p>
          <a:p>
            <a:pPr lvl="1"/>
            <a:r>
              <a:rPr lang="en-US" dirty="0"/>
              <a:t>3</a:t>
            </a:r>
            <a:r>
              <a:rPr lang="en-US" baseline="30000" dirty="0"/>
              <a:t>rd</a:t>
            </a:r>
            <a:r>
              <a:rPr lang="en-US" dirty="0"/>
              <a:t> gen cellular uses</a:t>
            </a:r>
          </a:p>
          <a:p>
            <a:pPr lvl="1"/>
            <a:endParaRPr lang="en-US" dirty="0"/>
          </a:p>
        </p:txBody>
      </p:sp>
      <p:pic>
        <p:nvPicPr>
          <p:cNvPr id="4" name="Picture 3">
            <a:extLst>
              <a:ext uri="{FF2B5EF4-FFF2-40B4-BE49-F238E27FC236}">
                <a16:creationId xmlns:a16="http://schemas.microsoft.com/office/drawing/2014/main" id="{934FC4F2-3DF4-4C92-A317-5B2B27F88B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0426" y="1803183"/>
            <a:ext cx="4231760" cy="3251634"/>
          </a:xfrm>
          <a:prstGeom prst="rect">
            <a:avLst/>
          </a:prstGeom>
        </p:spPr>
      </p:pic>
    </p:spTree>
    <p:extLst>
      <p:ext uri="{BB962C8B-B14F-4D97-AF65-F5344CB8AC3E}">
        <p14:creationId xmlns:p14="http://schemas.microsoft.com/office/powerpoint/2010/main" val="28231089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Higher layers</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a:bodyPr>
          <a:lstStyle/>
          <a:p>
            <a:r>
              <a:rPr lang="en-US" dirty="0"/>
              <a:t>Above physical layer are many more layers</a:t>
            </a:r>
          </a:p>
          <a:p>
            <a:pPr lvl="1"/>
            <a:r>
              <a:rPr lang="en-US" dirty="0"/>
              <a:t>OSI model is a good reference</a:t>
            </a:r>
          </a:p>
          <a:p>
            <a:endParaRPr lang="en-US" dirty="0"/>
          </a:p>
          <a:p>
            <a:r>
              <a:rPr lang="en-US" dirty="0"/>
              <a:t>Error correction</a:t>
            </a:r>
          </a:p>
          <a:p>
            <a:endParaRPr lang="en-US" dirty="0"/>
          </a:p>
          <a:p>
            <a:r>
              <a:rPr lang="en-US" dirty="0"/>
              <a:t>Most advanced designs are packet networks, like IP</a:t>
            </a:r>
          </a:p>
          <a:p>
            <a:endParaRPr lang="en-US" dirty="0"/>
          </a:p>
          <a:p>
            <a:r>
              <a:rPr lang="en-US" dirty="0"/>
              <a:t>Security</a:t>
            </a:r>
          </a:p>
          <a:p>
            <a:endParaRPr lang="en-US" dirty="0"/>
          </a:p>
          <a:p>
            <a:endParaRPr lang="en-US" dirty="0"/>
          </a:p>
          <a:p>
            <a:pPr lvl="1"/>
            <a:endParaRPr lang="en-US" dirty="0"/>
          </a:p>
        </p:txBody>
      </p:sp>
    </p:spTree>
    <p:extLst>
      <p:ext uri="{BB962C8B-B14F-4D97-AF65-F5344CB8AC3E}">
        <p14:creationId xmlns:p14="http://schemas.microsoft.com/office/powerpoint/2010/main" val="36696739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FM radio (US)</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lnSpcReduction="10000"/>
          </a:bodyPr>
          <a:lstStyle/>
          <a:p>
            <a:r>
              <a:rPr lang="en-US" dirty="0"/>
              <a:t>88-108 MHz</a:t>
            </a:r>
          </a:p>
          <a:p>
            <a:r>
              <a:rPr lang="en-US" dirty="0"/>
              <a:t>Each channel gets 200 kHz bandwidth</a:t>
            </a:r>
          </a:p>
          <a:p>
            <a:r>
              <a:rPr lang="en-US" dirty="0"/>
              <a:t>Digital : FM in-band on-channel (IBOC)</a:t>
            </a:r>
          </a:p>
          <a:p>
            <a:pPr lvl="1"/>
            <a:r>
              <a:rPr lang="en-US" dirty="0"/>
              <a:t>Digital in sidebands of usual FM stations</a:t>
            </a:r>
          </a:p>
          <a:p>
            <a:pPr lvl="1"/>
            <a:r>
              <a:rPr lang="en-US" dirty="0"/>
              <a:t>Increases interference for many older receivers</a:t>
            </a:r>
          </a:p>
          <a:p>
            <a:pPr lvl="1"/>
            <a:r>
              <a:rPr lang="en-US" dirty="0"/>
              <a:t>57kHz subcarrier gives station name, GPS data for commercial receivers, radio text, at 1187.5 bps</a:t>
            </a:r>
          </a:p>
          <a:p>
            <a:pPr lvl="1"/>
            <a:r>
              <a:rPr lang="en-US" dirty="0"/>
              <a:t>OFDM and proprietary compressed</a:t>
            </a:r>
          </a:p>
          <a:p>
            <a:pPr lvl="1"/>
            <a:r>
              <a:rPr lang="en-US" dirty="0"/>
              <a:t>Gives 100, 112, 125, or 150 </a:t>
            </a:r>
            <a:r>
              <a:rPr lang="en-US" dirty="0" err="1"/>
              <a:t>kbits</a:t>
            </a:r>
            <a:r>
              <a:rPr lang="en-US" dirty="0"/>
              <a:t>/s data depending on power.</a:t>
            </a:r>
          </a:p>
          <a:p>
            <a:pPr lvl="1"/>
            <a:r>
              <a:rPr lang="en-US" dirty="0"/>
              <a:t>Can split into multiple channels</a:t>
            </a:r>
          </a:p>
          <a:p>
            <a:pPr lvl="1"/>
            <a:endParaRPr lang="en-US" dirty="0"/>
          </a:p>
          <a:p>
            <a:pPr lvl="1"/>
            <a:endParaRPr lang="en-US" dirty="0"/>
          </a:p>
          <a:p>
            <a:pPr lvl="1"/>
            <a:endParaRPr lang="en-US" dirty="0"/>
          </a:p>
          <a:p>
            <a:endParaRPr lang="en-US" dirty="0"/>
          </a:p>
        </p:txBody>
      </p:sp>
      <p:pic>
        <p:nvPicPr>
          <p:cNvPr id="5" name="Picture 4" descr="Screen Clipping">
            <a:extLst>
              <a:ext uri="{FF2B5EF4-FFF2-40B4-BE49-F238E27FC236}">
                <a16:creationId xmlns:a16="http://schemas.microsoft.com/office/drawing/2014/main" id="{81B908D4-3FAC-4541-B310-910DAF1098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6364" y="847918"/>
            <a:ext cx="4247113" cy="2021788"/>
          </a:xfrm>
          <a:prstGeom prst="rect">
            <a:avLst/>
          </a:prstGeom>
        </p:spPr>
      </p:pic>
    </p:spTree>
    <p:extLst>
      <p:ext uri="{BB962C8B-B14F-4D97-AF65-F5344CB8AC3E}">
        <p14:creationId xmlns:p14="http://schemas.microsoft.com/office/powerpoint/2010/main" val="13321888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NTSC Television</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85000" lnSpcReduction="20000"/>
          </a:bodyPr>
          <a:lstStyle/>
          <a:p>
            <a:r>
              <a:rPr lang="en-US" dirty="0"/>
              <a:t>Channels 2-6 (54-88 MHz), 7-13 (174-216 MHz), </a:t>
            </a:r>
            <a:br>
              <a:rPr lang="en-US" dirty="0"/>
            </a:br>
            <a:r>
              <a:rPr lang="en-US" dirty="0"/>
              <a:t>14-51 (470-698MHz)</a:t>
            </a:r>
          </a:p>
          <a:p>
            <a:r>
              <a:rPr lang="en-US" dirty="0"/>
              <a:t>Each channel gets 6 MHz bandwidth</a:t>
            </a:r>
          </a:p>
          <a:p>
            <a:r>
              <a:rPr lang="en-US" dirty="0"/>
              <a:t>30/1.001 (~29.97) interlaced frames per second</a:t>
            </a:r>
          </a:p>
          <a:p>
            <a:pPr lvl="1"/>
            <a:r>
              <a:rPr lang="en-US" dirty="0"/>
              <a:t>Audio and video “beats”</a:t>
            </a:r>
            <a:br>
              <a:rPr lang="en-US" dirty="0"/>
            </a:br>
            <a:r>
              <a:rPr lang="en-US" dirty="0"/>
              <a:t>rate scaled down 1.001 to remove the aliasing</a:t>
            </a:r>
          </a:p>
          <a:p>
            <a:r>
              <a:rPr lang="en-US" dirty="0"/>
              <a:t>262.5 scan lines per frame, total of 525 lines, 483 visible</a:t>
            </a:r>
          </a:p>
          <a:p>
            <a:pPr lvl="1"/>
            <a:r>
              <a:rPr lang="en-US" dirty="0"/>
              <a:t>Vertical blanking lines allow synchronization and retrace</a:t>
            </a:r>
          </a:p>
          <a:p>
            <a:r>
              <a:rPr lang="en-US" dirty="0" err="1"/>
              <a:t>Luma</a:t>
            </a:r>
            <a:r>
              <a:rPr lang="en-US" dirty="0"/>
              <a:t> (brightness) and chrominance (color) =&gt; RGB at TV </a:t>
            </a:r>
          </a:p>
          <a:p>
            <a:pPr lvl="1"/>
            <a:r>
              <a:rPr lang="en-US" dirty="0"/>
              <a:t>Color subcarrier at 315/88 MHz </a:t>
            </a:r>
            <a:br>
              <a:rPr lang="en-US" dirty="0"/>
            </a:br>
            <a:r>
              <a:rPr lang="en-US" dirty="0"/>
              <a:t>uses QAM (I and Q) to encode chrominance</a:t>
            </a:r>
          </a:p>
          <a:p>
            <a:r>
              <a:rPr lang="en-US" dirty="0"/>
              <a:t>Audio FM modulated 4.5 MHz higher than base </a:t>
            </a:r>
            <a:r>
              <a:rPr lang="en-US" dirty="0" err="1"/>
              <a:t>freq</a:t>
            </a:r>
            <a:endParaRPr lang="en-US" dirty="0"/>
          </a:p>
          <a:p>
            <a:endParaRPr lang="en-US" dirty="0"/>
          </a:p>
          <a:p>
            <a:pPr lvl="1"/>
            <a:endParaRPr lang="en-US" dirty="0"/>
          </a:p>
        </p:txBody>
      </p:sp>
      <p:pic>
        <p:nvPicPr>
          <p:cNvPr id="7" name="Picture 6" descr="Screen Clipping">
            <a:extLst>
              <a:ext uri="{FF2B5EF4-FFF2-40B4-BE49-F238E27FC236}">
                <a16:creationId xmlns:a16="http://schemas.microsoft.com/office/drawing/2014/main" id="{4EEF9A1C-1662-4D62-AC1F-59B25A21F8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7464" y="3258815"/>
            <a:ext cx="4122777" cy="2804403"/>
          </a:xfrm>
          <a:prstGeom prst="rect">
            <a:avLst/>
          </a:prstGeom>
        </p:spPr>
      </p:pic>
      <p:pic>
        <p:nvPicPr>
          <p:cNvPr id="9" name="Picture 8">
            <a:extLst>
              <a:ext uri="{FF2B5EF4-FFF2-40B4-BE49-F238E27FC236}">
                <a16:creationId xmlns:a16="http://schemas.microsoft.com/office/drawing/2014/main" id="{34056953-0CB2-4948-9063-AC6B486170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4278" y="366797"/>
            <a:ext cx="2497901" cy="2717451"/>
          </a:xfrm>
          <a:prstGeom prst="rect">
            <a:avLst/>
          </a:prstGeom>
        </p:spPr>
      </p:pic>
    </p:spTree>
    <p:extLst>
      <p:ext uri="{BB962C8B-B14F-4D97-AF65-F5344CB8AC3E}">
        <p14:creationId xmlns:p14="http://schemas.microsoft.com/office/powerpoint/2010/main" val="13741591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RF remotes</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85000" lnSpcReduction="20000"/>
          </a:bodyPr>
          <a:lstStyle/>
          <a:p>
            <a:r>
              <a:rPr lang="en-US" dirty="0"/>
              <a:t>433 MHz </a:t>
            </a:r>
          </a:p>
          <a:p>
            <a:pPr lvl="1"/>
            <a:r>
              <a:rPr lang="en-US" dirty="0"/>
              <a:t>69 cm wavelength, antenna usually ¼ length at 17 cm, </a:t>
            </a:r>
            <a:br>
              <a:rPr lang="en-US" dirty="0"/>
            </a:br>
            <a:r>
              <a:rPr lang="en-US" dirty="0"/>
              <a:t>requires reflection plane</a:t>
            </a:r>
          </a:p>
          <a:p>
            <a:r>
              <a:rPr lang="en-US" dirty="0"/>
              <a:t>On-off keying (OOK), also called Amplitude (ASK)</a:t>
            </a:r>
          </a:p>
          <a:p>
            <a:r>
              <a:rPr lang="en-US" sz="2600" b="1" dirty="0">
                <a:solidFill>
                  <a:srgbClr val="FFC000"/>
                </a:solidFill>
              </a:rPr>
              <a:t>No</a:t>
            </a:r>
            <a:r>
              <a:rPr lang="en-US" dirty="0"/>
              <a:t> </a:t>
            </a:r>
            <a:r>
              <a:rPr lang="en-US" sz="2600" b="1" dirty="0">
                <a:solidFill>
                  <a:srgbClr val="FFC000"/>
                </a:solidFill>
              </a:rPr>
              <a:t>formal</a:t>
            </a:r>
            <a:r>
              <a:rPr lang="en-US" dirty="0"/>
              <a:t> </a:t>
            </a:r>
            <a:r>
              <a:rPr lang="en-US" sz="2600" b="1" dirty="0">
                <a:solidFill>
                  <a:srgbClr val="FFC000"/>
                </a:solidFill>
              </a:rPr>
              <a:t>data</a:t>
            </a:r>
            <a:r>
              <a:rPr lang="en-US" dirty="0"/>
              <a:t> </a:t>
            </a:r>
            <a:r>
              <a:rPr lang="en-US" sz="2600" b="1" dirty="0">
                <a:solidFill>
                  <a:srgbClr val="FFC000"/>
                </a:solidFill>
              </a:rPr>
              <a:t>format</a:t>
            </a:r>
          </a:p>
          <a:p>
            <a:r>
              <a:rPr lang="en-US" dirty="0"/>
              <a:t>Usually something like: </a:t>
            </a:r>
          </a:p>
          <a:p>
            <a:pPr lvl="1"/>
            <a:r>
              <a:rPr lang="en-US" dirty="0"/>
              <a:t>0 bit = on for T, off for T; 1 bit = on got T, off for 5T; SYNC = on for T, off for 10T</a:t>
            </a:r>
          </a:p>
          <a:p>
            <a:pPr lvl="1"/>
            <a:r>
              <a:rPr lang="en-US" dirty="0"/>
              <a:t>Sometimes short and long high pulses for 0,1</a:t>
            </a:r>
          </a:p>
          <a:p>
            <a:pPr lvl="1"/>
            <a:r>
              <a:rPr lang="en-US" dirty="0"/>
              <a:t>Sometimes other symbols also encoded</a:t>
            </a:r>
          </a:p>
          <a:p>
            <a:r>
              <a:rPr lang="en-US" dirty="0"/>
              <a:t>Remote button press sends some number N of packets</a:t>
            </a:r>
          </a:p>
          <a:p>
            <a:r>
              <a:rPr lang="en-US" dirty="0"/>
              <a:t>Packet usually around 50 bits, often manufacturer prefix, then data for key pressed</a:t>
            </a:r>
          </a:p>
        </p:txBody>
      </p:sp>
      <p:pic>
        <p:nvPicPr>
          <p:cNvPr id="5" name="Picture 4">
            <a:extLst>
              <a:ext uri="{FF2B5EF4-FFF2-40B4-BE49-F238E27FC236}">
                <a16:creationId xmlns:a16="http://schemas.microsoft.com/office/drawing/2014/main" id="{BF5426A4-DDAF-49BC-AE17-45375AE4F1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3122" y="522514"/>
            <a:ext cx="2707915" cy="2127380"/>
          </a:xfrm>
          <a:prstGeom prst="rect">
            <a:avLst/>
          </a:prstGeom>
        </p:spPr>
      </p:pic>
      <p:pic>
        <p:nvPicPr>
          <p:cNvPr id="7" name="Picture 6">
            <a:extLst>
              <a:ext uri="{FF2B5EF4-FFF2-40B4-BE49-F238E27FC236}">
                <a16:creationId xmlns:a16="http://schemas.microsoft.com/office/drawing/2014/main" id="{9C1ECDD9-869D-45CE-86E8-E0BAFEF2E2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8374" y="5719555"/>
            <a:ext cx="8892073" cy="1039853"/>
          </a:xfrm>
          <a:prstGeom prst="rect">
            <a:avLst/>
          </a:prstGeom>
        </p:spPr>
      </p:pic>
    </p:spTree>
    <p:extLst>
      <p:ext uri="{BB962C8B-B14F-4D97-AF65-F5344CB8AC3E}">
        <p14:creationId xmlns:p14="http://schemas.microsoft.com/office/powerpoint/2010/main" val="3276674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Electromagnetic Waves</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a:bodyPr>
          <a:lstStyle/>
          <a:p>
            <a:r>
              <a:rPr lang="en-US" dirty="0"/>
              <a:t>Fourier: A complex wave can be represented as a sum </a:t>
            </a:r>
            <a:br>
              <a:rPr lang="en-US" dirty="0"/>
            </a:br>
            <a:r>
              <a:rPr lang="en-US" dirty="0"/>
              <a:t>of (possibly shifted, called </a:t>
            </a:r>
            <a:r>
              <a:rPr lang="en-US" sz="2200" b="1" dirty="0">
                <a:solidFill>
                  <a:srgbClr val="FFC000"/>
                </a:solidFill>
              </a:rPr>
              <a:t>phase</a:t>
            </a:r>
            <a:r>
              <a:rPr lang="en-US" dirty="0"/>
              <a:t>) sine waves</a:t>
            </a:r>
          </a:p>
          <a:p>
            <a:endParaRPr lang="en-US" dirty="0"/>
          </a:p>
          <a:p>
            <a:r>
              <a:rPr lang="en-US" dirty="0"/>
              <a:t>Fourier Transform: wave =&gt;  frequencies</a:t>
            </a:r>
          </a:p>
          <a:p>
            <a:endParaRPr lang="en-US" dirty="0"/>
          </a:p>
          <a:p>
            <a:r>
              <a:rPr lang="en-US" dirty="0"/>
              <a:t>A signal can be manipulated in the </a:t>
            </a:r>
            <a:r>
              <a:rPr lang="en-US" sz="2200" b="1" dirty="0">
                <a:solidFill>
                  <a:srgbClr val="FFC000"/>
                </a:solidFill>
              </a:rPr>
              <a:t>frequency</a:t>
            </a:r>
            <a:br>
              <a:rPr lang="en-US" dirty="0"/>
            </a:br>
            <a:r>
              <a:rPr lang="en-US" dirty="0"/>
              <a:t>or </a:t>
            </a:r>
            <a:r>
              <a:rPr lang="en-US" sz="2200" b="1" dirty="0">
                <a:solidFill>
                  <a:srgbClr val="FFC000"/>
                </a:solidFill>
              </a:rPr>
              <a:t>time</a:t>
            </a:r>
            <a:r>
              <a:rPr lang="en-US" dirty="0"/>
              <a:t> domains</a:t>
            </a:r>
          </a:p>
          <a:p>
            <a:endParaRPr lang="en-US" dirty="0"/>
          </a:p>
          <a:p>
            <a:pPr marL="457200" lvl="1" indent="0">
              <a:buNone/>
            </a:pPr>
            <a:endParaRPr lang="en-US" dirty="0"/>
          </a:p>
          <a:p>
            <a:pPr lvl="1"/>
            <a:endParaRPr lang="en-US" dirty="0"/>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AEC9C7D6-C26F-48B2-9CA4-7F83C53703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8524" y="3221831"/>
            <a:ext cx="3919910" cy="2743937"/>
          </a:xfrm>
          <a:prstGeom prst="rect">
            <a:avLst/>
          </a:prstGeom>
        </p:spPr>
      </p:pic>
      <p:pic>
        <p:nvPicPr>
          <p:cNvPr id="10" name="Picture 9">
            <a:extLst>
              <a:ext uri="{FF2B5EF4-FFF2-40B4-BE49-F238E27FC236}">
                <a16:creationId xmlns:a16="http://schemas.microsoft.com/office/drawing/2014/main" id="{31BB73B3-F906-4A2E-841F-98FD86D0A9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5659" y="1066798"/>
            <a:ext cx="2381582" cy="1619476"/>
          </a:xfrm>
          <a:prstGeom prst="rect">
            <a:avLst/>
          </a:prstGeom>
        </p:spPr>
      </p:pic>
    </p:spTree>
    <p:extLst>
      <p:ext uri="{BB962C8B-B14F-4D97-AF65-F5344CB8AC3E}">
        <p14:creationId xmlns:p14="http://schemas.microsoft.com/office/powerpoint/2010/main" val="29636919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WIFI</a:t>
            </a:r>
          </a:p>
        </p:txBody>
      </p:sp>
      <p:graphicFrame>
        <p:nvGraphicFramePr>
          <p:cNvPr id="4" name="Table 3">
            <a:extLst>
              <a:ext uri="{FF2B5EF4-FFF2-40B4-BE49-F238E27FC236}">
                <a16:creationId xmlns:a16="http://schemas.microsoft.com/office/drawing/2014/main" id="{6843C15B-2F0F-41AF-A591-6CC0175926F9}"/>
              </a:ext>
            </a:extLst>
          </p:cNvPr>
          <p:cNvGraphicFramePr>
            <a:graphicFrameLocks noGrp="1"/>
          </p:cNvGraphicFramePr>
          <p:nvPr>
            <p:extLst>
              <p:ext uri="{D42A27DB-BD31-4B8C-83A1-F6EECF244321}">
                <p14:modId xmlns:p14="http://schemas.microsoft.com/office/powerpoint/2010/main" val="3900352512"/>
              </p:ext>
            </p:extLst>
          </p:nvPr>
        </p:nvGraphicFramePr>
        <p:xfrm>
          <a:off x="917238" y="1421476"/>
          <a:ext cx="10354346" cy="3881120"/>
        </p:xfrm>
        <a:graphic>
          <a:graphicData uri="http://schemas.openxmlformats.org/drawingml/2006/table">
            <a:tbl>
              <a:tblPr firstRow="1" bandRow="1">
                <a:tableStyleId>{5C22544A-7EE6-4342-B048-85BDC9FD1C3A}</a:tableStyleId>
              </a:tblPr>
              <a:tblGrid>
                <a:gridCol w="1229229">
                  <a:extLst>
                    <a:ext uri="{9D8B030D-6E8A-4147-A177-3AD203B41FA5}">
                      <a16:colId xmlns:a16="http://schemas.microsoft.com/office/drawing/2014/main" val="321240687"/>
                    </a:ext>
                  </a:extLst>
                </a:gridCol>
                <a:gridCol w="782549">
                  <a:extLst>
                    <a:ext uri="{9D8B030D-6E8A-4147-A177-3AD203B41FA5}">
                      <a16:colId xmlns:a16="http://schemas.microsoft.com/office/drawing/2014/main" val="2198129124"/>
                    </a:ext>
                  </a:extLst>
                </a:gridCol>
                <a:gridCol w="827524">
                  <a:extLst>
                    <a:ext uri="{9D8B030D-6E8A-4147-A177-3AD203B41FA5}">
                      <a16:colId xmlns:a16="http://schemas.microsoft.com/office/drawing/2014/main" val="3913820824"/>
                    </a:ext>
                  </a:extLst>
                </a:gridCol>
                <a:gridCol w="1501106">
                  <a:extLst>
                    <a:ext uri="{9D8B030D-6E8A-4147-A177-3AD203B41FA5}">
                      <a16:colId xmlns:a16="http://schemas.microsoft.com/office/drawing/2014/main" val="3744533305"/>
                    </a:ext>
                  </a:extLst>
                </a:gridCol>
                <a:gridCol w="2162908">
                  <a:extLst>
                    <a:ext uri="{9D8B030D-6E8A-4147-A177-3AD203B41FA5}">
                      <a16:colId xmlns:a16="http://schemas.microsoft.com/office/drawing/2014/main" val="2505463222"/>
                    </a:ext>
                  </a:extLst>
                </a:gridCol>
                <a:gridCol w="1582615">
                  <a:extLst>
                    <a:ext uri="{9D8B030D-6E8A-4147-A177-3AD203B41FA5}">
                      <a16:colId xmlns:a16="http://schemas.microsoft.com/office/drawing/2014/main" val="3126471114"/>
                    </a:ext>
                  </a:extLst>
                </a:gridCol>
                <a:gridCol w="1195754">
                  <a:extLst>
                    <a:ext uri="{9D8B030D-6E8A-4147-A177-3AD203B41FA5}">
                      <a16:colId xmlns:a16="http://schemas.microsoft.com/office/drawing/2014/main" val="3303989756"/>
                    </a:ext>
                  </a:extLst>
                </a:gridCol>
                <a:gridCol w="1072661">
                  <a:extLst>
                    <a:ext uri="{9D8B030D-6E8A-4147-A177-3AD203B41FA5}">
                      <a16:colId xmlns:a16="http://schemas.microsoft.com/office/drawing/2014/main" val="2417423576"/>
                    </a:ext>
                  </a:extLst>
                </a:gridCol>
              </a:tblGrid>
              <a:tr h="370840">
                <a:tc>
                  <a:txBody>
                    <a:bodyPr/>
                    <a:lstStyle/>
                    <a:p>
                      <a:r>
                        <a:rPr lang="en-US" dirty="0"/>
                        <a:t>Standard</a:t>
                      </a:r>
                    </a:p>
                  </a:txBody>
                  <a:tcPr/>
                </a:tc>
                <a:tc>
                  <a:txBody>
                    <a:bodyPr/>
                    <a:lstStyle/>
                    <a:p>
                      <a:r>
                        <a:rPr lang="en-US" dirty="0"/>
                        <a:t>Year</a:t>
                      </a:r>
                    </a:p>
                  </a:txBody>
                  <a:tcPr/>
                </a:tc>
                <a:tc>
                  <a:txBody>
                    <a:bodyPr/>
                    <a:lstStyle/>
                    <a:p>
                      <a:r>
                        <a:rPr lang="en-US" dirty="0"/>
                        <a:t>GHz</a:t>
                      </a:r>
                    </a:p>
                  </a:txBody>
                  <a:tcPr/>
                </a:tc>
                <a:tc>
                  <a:txBody>
                    <a:bodyPr/>
                    <a:lstStyle/>
                    <a:p>
                      <a:r>
                        <a:rPr lang="en-US" dirty="0"/>
                        <a:t>Bandwidth (MHz)</a:t>
                      </a:r>
                    </a:p>
                  </a:txBody>
                  <a:tcPr/>
                </a:tc>
                <a:tc>
                  <a:txBody>
                    <a:bodyPr/>
                    <a:lstStyle/>
                    <a:p>
                      <a:r>
                        <a:rPr lang="en-US" dirty="0"/>
                        <a:t>Modulation</a:t>
                      </a:r>
                    </a:p>
                  </a:txBody>
                  <a:tcPr/>
                </a:tc>
                <a:tc>
                  <a:txBody>
                    <a:bodyPr/>
                    <a:lstStyle/>
                    <a:p>
                      <a:r>
                        <a:rPr lang="en-US" dirty="0"/>
                        <a:t>Antenna</a:t>
                      </a:r>
                    </a:p>
                  </a:txBody>
                  <a:tcPr/>
                </a:tc>
                <a:tc>
                  <a:txBody>
                    <a:bodyPr/>
                    <a:lstStyle/>
                    <a:p>
                      <a:endParaRPr lang="en-US" dirty="0"/>
                    </a:p>
                  </a:txBody>
                  <a:tcPr/>
                </a:tc>
                <a:tc>
                  <a:txBody>
                    <a:bodyPr/>
                    <a:lstStyle/>
                    <a:p>
                      <a:r>
                        <a:rPr lang="en-US" dirty="0"/>
                        <a:t>Range m</a:t>
                      </a:r>
                      <a:br>
                        <a:rPr lang="en-US" dirty="0"/>
                      </a:br>
                      <a:r>
                        <a:rPr lang="en-US" dirty="0"/>
                        <a:t>indoor/</a:t>
                      </a:r>
                      <a:br>
                        <a:rPr lang="en-US" dirty="0"/>
                      </a:br>
                      <a:r>
                        <a:rPr lang="en-US" dirty="0"/>
                        <a:t>outdoor</a:t>
                      </a:r>
                    </a:p>
                  </a:txBody>
                  <a:tcPr/>
                </a:tc>
                <a:extLst>
                  <a:ext uri="{0D108BD9-81ED-4DB2-BD59-A6C34878D82A}">
                    <a16:rowId xmlns:a16="http://schemas.microsoft.com/office/drawing/2014/main" val="1763204603"/>
                  </a:ext>
                </a:extLst>
              </a:tr>
              <a:tr h="370840">
                <a:tc>
                  <a:txBody>
                    <a:bodyPr/>
                    <a:lstStyle/>
                    <a:p>
                      <a:r>
                        <a:rPr lang="en-US" dirty="0"/>
                        <a:t>802.11</a:t>
                      </a:r>
                    </a:p>
                  </a:txBody>
                  <a:tcPr/>
                </a:tc>
                <a:tc>
                  <a:txBody>
                    <a:bodyPr/>
                    <a:lstStyle/>
                    <a:p>
                      <a:r>
                        <a:rPr lang="en-US" dirty="0"/>
                        <a:t>1997</a:t>
                      </a:r>
                    </a:p>
                  </a:txBody>
                  <a:tcPr/>
                </a:tc>
                <a:tc>
                  <a:txBody>
                    <a:bodyPr/>
                    <a:lstStyle/>
                    <a:p>
                      <a:r>
                        <a:rPr lang="en-US" dirty="0"/>
                        <a:t>2.4</a:t>
                      </a:r>
                    </a:p>
                  </a:txBody>
                  <a:tcPr/>
                </a:tc>
                <a:tc>
                  <a:txBody>
                    <a:bodyPr/>
                    <a:lstStyle/>
                    <a:p>
                      <a:r>
                        <a:rPr lang="en-US" dirty="0"/>
                        <a:t>20</a:t>
                      </a:r>
                    </a:p>
                  </a:txBody>
                  <a:tcPr/>
                </a:tc>
                <a:tc>
                  <a:txBody>
                    <a:bodyPr/>
                    <a:lstStyle/>
                    <a:p>
                      <a:r>
                        <a:rPr lang="en-US" dirty="0"/>
                        <a:t>DSSS,FHSS</a:t>
                      </a:r>
                    </a:p>
                  </a:txBody>
                  <a:tcPr/>
                </a:tc>
                <a:tc>
                  <a:txBody>
                    <a:bodyPr/>
                    <a:lstStyle/>
                    <a:p>
                      <a:endParaRPr lang="en-US" dirty="0"/>
                    </a:p>
                  </a:txBody>
                  <a:tcPr/>
                </a:tc>
                <a:tc>
                  <a:txBody>
                    <a:bodyPr/>
                    <a:lstStyle/>
                    <a:p>
                      <a:r>
                        <a:rPr lang="en-US" dirty="0"/>
                        <a:t>2 Mb/s</a:t>
                      </a:r>
                    </a:p>
                  </a:txBody>
                  <a:tcPr/>
                </a:tc>
                <a:tc>
                  <a:txBody>
                    <a:bodyPr/>
                    <a:lstStyle/>
                    <a:p>
                      <a:r>
                        <a:rPr lang="en-US" dirty="0"/>
                        <a:t>20/100</a:t>
                      </a:r>
                    </a:p>
                  </a:txBody>
                  <a:tcPr/>
                </a:tc>
                <a:extLst>
                  <a:ext uri="{0D108BD9-81ED-4DB2-BD59-A6C34878D82A}">
                    <a16:rowId xmlns:a16="http://schemas.microsoft.com/office/drawing/2014/main" val="40596292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802.11b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1999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2.4</a:t>
                      </a:r>
                    </a:p>
                  </a:txBody>
                  <a:tcPr/>
                </a:tc>
                <a:tc>
                  <a:txBody>
                    <a:bodyPr/>
                    <a:lstStyle/>
                    <a:p>
                      <a:r>
                        <a:rPr lang="en-US" dirty="0"/>
                        <a:t>20</a:t>
                      </a:r>
                    </a:p>
                  </a:txBody>
                  <a:tcPr/>
                </a:tc>
                <a:tc>
                  <a:txBody>
                    <a:bodyPr/>
                    <a:lstStyle/>
                    <a:p>
                      <a:r>
                        <a:rPr lang="en-US" dirty="0"/>
                        <a:t>DSSS</a:t>
                      </a:r>
                    </a:p>
                  </a:txBody>
                  <a:tcPr/>
                </a:tc>
                <a:tc>
                  <a:txBody>
                    <a:bodyPr/>
                    <a:lstStyle/>
                    <a:p>
                      <a:endParaRPr lang="en-US" dirty="0"/>
                    </a:p>
                  </a:txBody>
                  <a:tcPr/>
                </a:tc>
                <a:tc>
                  <a:txBody>
                    <a:bodyPr/>
                    <a:lstStyle/>
                    <a:p>
                      <a:r>
                        <a:rPr lang="en-US" dirty="0"/>
                        <a:t>11 Mb/s</a:t>
                      </a:r>
                    </a:p>
                  </a:txBody>
                  <a:tcPr/>
                </a:tc>
                <a:tc>
                  <a:txBody>
                    <a:bodyPr/>
                    <a:lstStyle/>
                    <a:p>
                      <a:r>
                        <a:rPr lang="en-US" dirty="0"/>
                        <a:t>35/140</a:t>
                      </a:r>
                    </a:p>
                  </a:txBody>
                  <a:tcPr/>
                </a:tc>
                <a:extLst>
                  <a:ext uri="{0D108BD9-81ED-4DB2-BD59-A6C34878D82A}">
                    <a16:rowId xmlns:a16="http://schemas.microsoft.com/office/drawing/2014/main" val="49947218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802.11a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1999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a:t>
                      </a:r>
                    </a:p>
                  </a:txBody>
                  <a:tcPr/>
                </a:tc>
                <a:tc>
                  <a:txBody>
                    <a:bodyPr/>
                    <a:lstStyle/>
                    <a:p>
                      <a:r>
                        <a:rPr lang="en-US" dirty="0"/>
                        <a:t>20</a:t>
                      </a:r>
                    </a:p>
                  </a:txBody>
                  <a:tcPr/>
                </a:tc>
                <a:tc>
                  <a:txBody>
                    <a:bodyPr/>
                    <a:lstStyle/>
                    <a:p>
                      <a:r>
                        <a:rPr lang="en-US" dirty="0"/>
                        <a:t>OFDM</a:t>
                      </a:r>
                    </a:p>
                  </a:txBody>
                  <a:tcPr/>
                </a:tc>
                <a:tc>
                  <a:txBody>
                    <a:bodyPr/>
                    <a:lstStyle/>
                    <a:p>
                      <a:endParaRPr lang="en-US" dirty="0"/>
                    </a:p>
                  </a:txBody>
                  <a:tcPr/>
                </a:tc>
                <a:tc>
                  <a:txBody>
                    <a:bodyPr/>
                    <a:lstStyle/>
                    <a:p>
                      <a:r>
                        <a:rPr lang="en-US" dirty="0"/>
                        <a:t>4 Mb/s</a:t>
                      </a:r>
                    </a:p>
                  </a:txBody>
                  <a:tcPr/>
                </a:tc>
                <a:tc>
                  <a:txBody>
                    <a:bodyPr/>
                    <a:lstStyle/>
                    <a:p>
                      <a:r>
                        <a:rPr lang="en-US" dirty="0"/>
                        <a:t>35/120</a:t>
                      </a:r>
                    </a:p>
                  </a:txBody>
                  <a:tcPr/>
                </a:tc>
                <a:extLst>
                  <a:ext uri="{0D108BD9-81ED-4DB2-BD59-A6C34878D82A}">
                    <a16:rowId xmlns:a16="http://schemas.microsoft.com/office/drawing/2014/main" val="246194481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802.11g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2003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2.4</a:t>
                      </a:r>
                    </a:p>
                  </a:txBody>
                  <a:tcPr/>
                </a:tc>
                <a:tc>
                  <a:txBody>
                    <a:bodyPr/>
                    <a:lstStyle/>
                    <a:p>
                      <a:r>
                        <a:rPr lang="en-US" dirty="0"/>
                        <a:t>20</a:t>
                      </a:r>
                    </a:p>
                  </a:txBody>
                  <a:tcPr/>
                </a:tc>
                <a:tc>
                  <a:txBody>
                    <a:bodyPr/>
                    <a:lstStyle/>
                    <a:p>
                      <a:r>
                        <a:rPr lang="en-US" dirty="0"/>
                        <a:t>DSSS,OFDM</a:t>
                      </a:r>
                    </a:p>
                  </a:txBody>
                  <a:tcPr/>
                </a:tc>
                <a:tc>
                  <a:txBody>
                    <a:bodyPr/>
                    <a:lstStyle/>
                    <a:p>
                      <a:endParaRPr lang="en-US" dirty="0"/>
                    </a:p>
                  </a:txBody>
                  <a:tcPr/>
                </a:tc>
                <a:tc>
                  <a:txBody>
                    <a:bodyPr/>
                    <a:lstStyle/>
                    <a:p>
                      <a:r>
                        <a:rPr lang="en-US" dirty="0"/>
                        <a:t>54 Mb/s</a:t>
                      </a:r>
                    </a:p>
                  </a:txBody>
                  <a:tcPr/>
                </a:tc>
                <a:tc>
                  <a:txBody>
                    <a:bodyPr/>
                    <a:lstStyle/>
                    <a:p>
                      <a:r>
                        <a:rPr lang="en-US" dirty="0"/>
                        <a:t>38/140</a:t>
                      </a:r>
                    </a:p>
                  </a:txBody>
                  <a:tcPr/>
                </a:tc>
                <a:extLst>
                  <a:ext uri="{0D108BD9-81ED-4DB2-BD59-A6C34878D82A}">
                    <a16:rowId xmlns:a16="http://schemas.microsoft.com/office/drawing/2014/main" val="1417966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802.11n</a:t>
                      </a:r>
                    </a:p>
                  </a:txBody>
                  <a:tcPr/>
                </a:tc>
                <a:tc>
                  <a:txBody>
                    <a:bodyPr/>
                    <a:lstStyle/>
                    <a:p>
                      <a:r>
                        <a:rPr lang="en-US" dirty="0"/>
                        <a:t>2009</a:t>
                      </a:r>
                    </a:p>
                  </a:txBody>
                  <a:tcPr/>
                </a:tc>
                <a:tc>
                  <a:txBody>
                    <a:bodyPr/>
                    <a:lstStyle/>
                    <a:p>
                      <a:r>
                        <a:rPr lang="en-US" dirty="0"/>
                        <a:t>2.5, 5</a:t>
                      </a:r>
                    </a:p>
                  </a:txBody>
                  <a:tcPr/>
                </a:tc>
                <a:tc>
                  <a:txBody>
                    <a:bodyPr/>
                    <a:lstStyle/>
                    <a:p>
                      <a:r>
                        <a:rPr lang="en-US" dirty="0"/>
                        <a:t>20,40</a:t>
                      </a:r>
                    </a:p>
                  </a:txBody>
                  <a:tcPr/>
                </a:tc>
                <a:tc>
                  <a:txBody>
                    <a:bodyPr/>
                    <a:lstStyle/>
                    <a:p>
                      <a:r>
                        <a:rPr lang="en-US" dirty="0"/>
                        <a:t>OFDM</a:t>
                      </a:r>
                    </a:p>
                  </a:txBody>
                  <a:tcPr/>
                </a:tc>
                <a:tc>
                  <a:txBody>
                    <a:bodyPr/>
                    <a:lstStyle/>
                    <a:p>
                      <a:r>
                        <a:rPr lang="en-US" dirty="0"/>
                        <a:t>MIMO</a:t>
                      </a:r>
                    </a:p>
                  </a:txBody>
                  <a:tcPr/>
                </a:tc>
                <a:tc>
                  <a:txBody>
                    <a:bodyPr/>
                    <a:lstStyle/>
                    <a:p>
                      <a:r>
                        <a:rPr lang="en-US" dirty="0"/>
                        <a:t>900 Mb/s</a:t>
                      </a:r>
                    </a:p>
                  </a:txBody>
                  <a:tcPr/>
                </a:tc>
                <a:tc>
                  <a:txBody>
                    <a:bodyPr/>
                    <a:lstStyle/>
                    <a:p>
                      <a:r>
                        <a:rPr lang="en-US" dirty="0"/>
                        <a:t>70/250</a:t>
                      </a:r>
                    </a:p>
                  </a:txBody>
                  <a:tcPr/>
                </a:tc>
                <a:extLst>
                  <a:ext uri="{0D108BD9-81ED-4DB2-BD59-A6C34878D82A}">
                    <a16:rowId xmlns:a16="http://schemas.microsoft.com/office/drawing/2014/main" val="30978390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802.11ad</a:t>
                      </a:r>
                    </a:p>
                  </a:txBody>
                  <a:tcPr/>
                </a:tc>
                <a:tc>
                  <a:txBody>
                    <a:bodyPr/>
                    <a:lstStyle/>
                    <a:p>
                      <a:r>
                        <a:rPr lang="en-US" dirty="0"/>
                        <a:t>2010</a:t>
                      </a:r>
                    </a:p>
                  </a:txBody>
                  <a:tcPr/>
                </a:tc>
                <a:tc>
                  <a:txBody>
                    <a:bodyPr/>
                    <a:lstStyle/>
                    <a:p>
                      <a:r>
                        <a:rPr lang="en-US" dirty="0"/>
                        <a:t>60</a:t>
                      </a:r>
                    </a:p>
                  </a:txBody>
                  <a:tcPr/>
                </a:tc>
                <a:tc>
                  <a:txBody>
                    <a:bodyPr/>
                    <a:lstStyle/>
                    <a:p>
                      <a:r>
                        <a:rPr lang="en-US" dirty="0"/>
                        <a:t>2160</a:t>
                      </a:r>
                    </a:p>
                  </a:txBody>
                  <a:tcPr/>
                </a:tc>
                <a:tc>
                  <a:txBody>
                    <a:bodyPr/>
                    <a:lstStyle/>
                    <a:p>
                      <a:r>
                        <a:rPr lang="en-US" dirty="0"/>
                        <a:t>DSSS,OFDM, BPSK</a:t>
                      </a:r>
                    </a:p>
                  </a:txBody>
                  <a:tcPr/>
                </a:tc>
                <a:tc>
                  <a:txBody>
                    <a:bodyPr/>
                    <a:lstStyle/>
                    <a:p>
                      <a:r>
                        <a:rPr lang="en-US" dirty="0"/>
                        <a:t>Beamforming</a:t>
                      </a:r>
                    </a:p>
                  </a:txBody>
                  <a:tcPr/>
                </a:tc>
                <a:tc>
                  <a:txBody>
                    <a:bodyPr/>
                    <a:lstStyle/>
                    <a:p>
                      <a:r>
                        <a:rPr lang="en-US" dirty="0"/>
                        <a:t>7.2 Gb/s</a:t>
                      </a:r>
                    </a:p>
                  </a:txBody>
                  <a:tcPr/>
                </a:tc>
                <a:tc>
                  <a:txBody>
                    <a:bodyPr/>
                    <a:lstStyle/>
                    <a:p>
                      <a:r>
                        <a:rPr lang="en-US" dirty="0"/>
                        <a:t>3/120</a:t>
                      </a:r>
                    </a:p>
                  </a:txBody>
                  <a:tcPr/>
                </a:tc>
                <a:extLst>
                  <a:ext uri="{0D108BD9-81ED-4DB2-BD59-A6C34878D82A}">
                    <a16:rowId xmlns:a16="http://schemas.microsoft.com/office/drawing/2014/main" val="374488833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802.11ac</a:t>
                      </a:r>
                    </a:p>
                  </a:txBody>
                  <a:tcPr/>
                </a:tc>
                <a:tc>
                  <a:txBody>
                    <a:bodyPr/>
                    <a:lstStyle/>
                    <a:p>
                      <a:r>
                        <a:rPr lang="en-US" dirty="0"/>
                        <a:t>2013</a:t>
                      </a:r>
                    </a:p>
                  </a:txBody>
                  <a:tcPr/>
                </a:tc>
                <a:tc>
                  <a:txBody>
                    <a:bodyPr/>
                    <a:lstStyle/>
                    <a:p>
                      <a:r>
                        <a:rPr lang="en-US" dirty="0"/>
                        <a:t>5</a:t>
                      </a:r>
                    </a:p>
                  </a:txBody>
                  <a:tcPr/>
                </a:tc>
                <a:tc>
                  <a:txBody>
                    <a:bodyPr/>
                    <a:lstStyle/>
                    <a:p>
                      <a:r>
                        <a:rPr lang="en-US" dirty="0"/>
                        <a:t>40,80,160</a:t>
                      </a:r>
                    </a:p>
                  </a:txBody>
                  <a:tcPr/>
                </a:tc>
                <a:tc>
                  <a:txBody>
                    <a:bodyPr/>
                    <a:lstStyle/>
                    <a:p>
                      <a:r>
                        <a:rPr lang="en-US" dirty="0"/>
                        <a:t>OFDM</a:t>
                      </a:r>
                    </a:p>
                  </a:txBody>
                  <a:tcPr/>
                </a:tc>
                <a:tc>
                  <a:txBody>
                    <a:bodyPr/>
                    <a:lstStyle/>
                    <a:p>
                      <a:r>
                        <a:rPr lang="en-US" dirty="0"/>
                        <a:t>(MU-)MIMO</a:t>
                      </a:r>
                    </a:p>
                  </a:txBody>
                  <a:tcPr/>
                </a:tc>
                <a:tc>
                  <a:txBody>
                    <a:bodyPr/>
                    <a:lstStyle/>
                    <a:p>
                      <a:r>
                        <a:rPr lang="en-US" dirty="0"/>
                        <a:t>2 Gb/s</a:t>
                      </a:r>
                    </a:p>
                  </a:txBody>
                  <a:tcPr/>
                </a:tc>
                <a:tc>
                  <a:txBody>
                    <a:bodyPr/>
                    <a:lstStyle/>
                    <a:p>
                      <a:r>
                        <a:rPr lang="en-US" dirty="0"/>
                        <a:t>35/120</a:t>
                      </a:r>
                    </a:p>
                  </a:txBody>
                  <a:tcPr/>
                </a:tc>
                <a:extLst>
                  <a:ext uri="{0D108BD9-81ED-4DB2-BD59-A6C34878D82A}">
                    <a16:rowId xmlns:a16="http://schemas.microsoft.com/office/drawing/2014/main" val="192729752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802.11ax</a:t>
                      </a:r>
                    </a:p>
                  </a:txBody>
                  <a:tcPr/>
                </a:tc>
                <a:tc>
                  <a:txBody>
                    <a:bodyPr/>
                    <a:lstStyle/>
                    <a:p>
                      <a:r>
                        <a:rPr lang="en-US" dirty="0"/>
                        <a:t>2019</a:t>
                      </a:r>
                    </a:p>
                  </a:txBody>
                  <a:tcPr/>
                </a:tc>
                <a:tc>
                  <a:txBody>
                    <a:bodyPr/>
                    <a:lstStyle/>
                    <a:p>
                      <a:r>
                        <a:rPr lang="en-US" dirty="0"/>
                        <a:t>2.4, 5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20,40,80,160</a:t>
                      </a:r>
                    </a:p>
                  </a:txBody>
                  <a:tcPr/>
                </a:tc>
                <a:tc>
                  <a:txBody>
                    <a:bodyPr/>
                    <a:lstStyle/>
                    <a:p>
                      <a:r>
                        <a:rPr lang="en-US" dirty="0"/>
                        <a:t>OFDMA, 1024 QAM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(MU-)MIMO</a:t>
                      </a:r>
                    </a:p>
                  </a:txBody>
                  <a:tcPr/>
                </a:tc>
                <a:tc>
                  <a:txBody>
                    <a:bodyPr/>
                    <a:lstStyle/>
                    <a:p>
                      <a:r>
                        <a:rPr lang="en-US" dirty="0"/>
                        <a:t>14 Gb/s</a:t>
                      </a:r>
                    </a:p>
                  </a:txBody>
                  <a:tcPr/>
                </a:tc>
                <a:tc>
                  <a:txBody>
                    <a:bodyPr/>
                    <a:lstStyle/>
                    <a:p>
                      <a:r>
                        <a:rPr lang="en-US" dirty="0"/>
                        <a:t>35/120</a:t>
                      </a:r>
                    </a:p>
                  </a:txBody>
                  <a:tcPr/>
                </a:tc>
                <a:extLst>
                  <a:ext uri="{0D108BD9-81ED-4DB2-BD59-A6C34878D82A}">
                    <a16:rowId xmlns:a16="http://schemas.microsoft.com/office/drawing/2014/main" val="1700481815"/>
                  </a:ext>
                </a:extLst>
              </a:tr>
            </a:tbl>
          </a:graphicData>
        </a:graphic>
      </p:graphicFrame>
    </p:spTree>
    <p:extLst>
      <p:ext uri="{BB962C8B-B14F-4D97-AF65-F5344CB8AC3E}">
        <p14:creationId xmlns:p14="http://schemas.microsoft.com/office/powerpoint/2010/main" val="4376515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WIFI</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a:bodyPr>
          <a:lstStyle/>
          <a:p>
            <a:r>
              <a:rPr lang="en-US" dirty="0"/>
              <a:t>2.4 GHz used by microwave, Bluetooth, ZigBee</a:t>
            </a:r>
          </a:p>
          <a:p>
            <a:r>
              <a:rPr lang="en-US" dirty="0"/>
              <a:t>5 GHz used by satellites and radar</a:t>
            </a:r>
          </a:p>
          <a:p>
            <a:r>
              <a:rPr lang="en-US" dirty="0"/>
              <a:t>Most wireless cards 32 </a:t>
            </a:r>
            <a:r>
              <a:rPr lang="en-US" dirty="0" err="1"/>
              <a:t>mW</a:t>
            </a:r>
            <a:r>
              <a:rPr lang="en-US" dirty="0"/>
              <a:t> output (+15dBm)</a:t>
            </a:r>
          </a:p>
          <a:p>
            <a:pPr lvl="1"/>
            <a:r>
              <a:rPr lang="en-US" dirty="0"/>
              <a:t>~ high power Light Emitting Diode </a:t>
            </a:r>
          </a:p>
          <a:p>
            <a:pPr lvl="1"/>
            <a:r>
              <a:rPr lang="en-US" dirty="0"/>
              <a:t>Max power output 100 </a:t>
            </a:r>
            <a:r>
              <a:rPr lang="en-US" dirty="0" err="1"/>
              <a:t>mW</a:t>
            </a:r>
            <a:endParaRPr lang="en-US" dirty="0"/>
          </a:p>
          <a:p>
            <a:r>
              <a:rPr lang="en-US" dirty="0"/>
              <a:t>3 </a:t>
            </a:r>
            <a:r>
              <a:rPr lang="en-US" dirty="0" err="1"/>
              <a:t>dBi</a:t>
            </a:r>
            <a:r>
              <a:rPr lang="en-US" dirty="0"/>
              <a:t> antenna common, 50 ohm impedance</a:t>
            </a:r>
          </a:p>
          <a:p>
            <a:endParaRPr lang="en-US" dirty="0"/>
          </a:p>
        </p:txBody>
      </p:sp>
      <p:pic>
        <p:nvPicPr>
          <p:cNvPr id="11" name="Picture 10">
            <a:extLst>
              <a:ext uri="{FF2B5EF4-FFF2-40B4-BE49-F238E27FC236}">
                <a16:creationId xmlns:a16="http://schemas.microsoft.com/office/drawing/2014/main" id="{E930ACA6-5D2F-4A81-BF56-DD05968848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5944" y="932351"/>
            <a:ext cx="4235885" cy="2647428"/>
          </a:xfrm>
          <a:prstGeom prst="rect">
            <a:avLst/>
          </a:prstGeom>
        </p:spPr>
      </p:pic>
    </p:spTree>
    <p:extLst>
      <p:ext uri="{BB962C8B-B14F-4D97-AF65-F5344CB8AC3E}">
        <p14:creationId xmlns:p14="http://schemas.microsoft.com/office/powerpoint/2010/main" val="24578286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WIFI</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92500" lnSpcReduction="20000"/>
          </a:bodyPr>
          <a:lstStyle/>
          <a:p>
            <a:r>
              <a:rPr lang="en-US" dirty="0"/>
              <a:t>2.4 band is channels each 22MHz wide. </a:t>
            </a:r>
          </a:p>
          <a:p>
            <a:pPr lvl="1"/>
            <a:r>
              <a:rPr lang="en-US" dirty="0"/>
              <a:t>North America 11 channels, Europe 13, Japan 14. </a:t>
            </a:r>
          </a:p>
          <a:p>
            <a:pPr lvl="1"/>
            <a:r>
              <a:rPr lang="en-US" dirty="0"/>
              <a:t>Only two non-overlapping</a:t>
            </a:r>
          </a:p>
          <a:p>
            <a:r>
              <a:rPr lang="en-US" dirty="0"/>
              <a:t>5 GHZ band 3 bands, each split into 4 channels, total 12 channels</a:t>
            </a:r>
          </a:p>
          <a:p>
            <a:r>
              <a:rPr lang="en-US" dirty="0"/>
              <a:t>802.11 a and g use OFDM</a:t>
            </a:r>
          </a:p>
          <a:p>
            <a:pPr lvl="1"/>
            <a:r>
              <a:rPr lang="en-US" dirty="0"/>
              <a:t>Each 20 MHz wide carrier split into 52 subchannels, each 300 kHz wide. </a:t>
            </a:r>
          </a:p>
          <a:p>
            <a:pPr lvl="1"/>
            <a:r>
              <a:rPr lang="en-US" dirty="0"/>
              <a:t>OFDM uses 48 for data and 4 for error correction</a:t>
            </a:r>
          </a:p>
          <a:p>
            <a:pPr lvl="1"/>
            <a:r>
              <a:rPr lang="en-US" dirty="0"/>
              <a:t>BPSK for 125 kbps per channel = 6 </a:t>
            </a:r>
            <a:r>
              <a:rPr lang="en-US" dirty="0" err="1"/>
              <a:t>Mbps</a:t>
            </a:r>
            <a:endParaRPr lang="en-US" dirty="0"/>
          </a:p>
          <a:p>
            <a:pPr lvl="1"/>
            <a:r>
              <a:rPr lang="en-US" dirty="0"/>
              <a:t>QPSK doubles to 12 </a:t>
            </a:r>
            <a:r>
              <a:rPr lang="en-US" dirty="0" err="1"/>
              <a:t>Mbps</a:t>
            </a:r>
            <a:endParaRPr lang="en-US" dirty="0"/>
          </a:p>
          <a:p>
            <a:pPr lvl="1"/>
            <a:r>
              <a:rPr lang="en-US" dirty="0"/>
              <a:t>16-QAM for 24 </a:t>
            </a:r>
            <a:r>
              <a:rPr lang="en-US" dirty="0" err="1"/>
              <a:t>Mbps</a:t>
            </a:r>
            <a:endParaRPr lang="en-US" dirty="0"/>
          </a:p>
          <a:p>
            <a:pPr lvl="1"/>
            <a:r>
              <a:rPr lang="en-US" dirty="0"/>
              <a:t>64-QAM gives 54 </a:t>
            </a:r>
            <a:r>
              <a:rPr lang="en-US" dirty="0" err="1"/>
              <a:t>Mbps</a:t>
            </a:r>
            <a:endParaRPr lang="en-US" dirty="0"/>
          </a:p>
          <a:p>
            <a:pPr marL="457200" lvl="1" indent="0">
              <a:buNone/>
            </a:pPr>
            <a:endParaRPr lang="en-US" dirty="0"/>
          </a:p>
          <a:p>
            <a:endParaRPr lang="en-US" dirty="0"/>
          </a:p>
          <a:p>
            <a:endParaRPr lang="en-US" dirty="0"/>
          </a:p>
        </p:txBody>
      </p:sp>
      <p:pic>
        <p:nvPicPr>
          <p:cNvPr id="4" name="Picture 3">
            <a:extLst>
              <a:ext uri="{FF2B5EF4-FFF2-40B4-BE49-F238E27FC236}">
                <a16:creationId xmlns:a16="http://schemas.microsoft.com/office/drawing/2014/main" id="{3DEEF873-D4E0-4A2A-AC01-D8A46BE734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2222" y="368783"/>
            <a:ext cx="3629880" cy="1451952"/>
          </a:xfrm>
          <a:prstGeom prst="rect">
            <a:avLst/>
          </a:prstGeom>
        </p:spPr>
      </p:pic>
      <p:pic>
        <p:nvPicPr>
          <p:cNvPr id="5" name="Picture 4">
            <a:extLst>
              <a:ext uri="{FF2B5EF4-FFF2-40B4-BE49-F238E27FC236}">
                <a16:creationId xmlns:a16="http://schemas.microsoft.com/office/drawing/2014/main" id="{D38D8892-5919-4860-87B3-04F88D96CC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2175" y="4162620"/>
            <a:ext cx="3929974" cy="1628581"/>
          </a:xfrm>
          <a:prstGeom prst="rect">
            <a:avLst/>
          </a:prstGeom>
        </p:spPr>
      </p:pic>
    </p:spTree>
    <p:extLst>
      <p:ext uri="{BB962C8B-B14F-4D97-AF65-F5344CB8AC3E}">
        <p14:creationId xmlns:p14="http://schemas.microsoft.com/office/powerpoint/2010/main" val="42423116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WIFI</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lnSpcReduction="10000"/>
          </a:bodyPr>
          <a:lstStyle/>
          <a:p>
            <a:r>
              <a:rPr lang="en-US" dirty="0"/>
              <a:t>802.11b uses Direct Sequence Spread Spectrum (DSSS)</a:t>
            </a:r>
          </a:p>
          <a:p>
            <a:pPr lvl="1"/>
            <a:r>
              <a:rPr lang="en-US" dirty="0"/>
              <a:t>BPSK at 1 </a:t>
            </a:r>
            <a:r>
              <a:rPr lang="en-US" dirty="0" err="1"/>
              <a:t>Mbps</a:t>
            </a:r>
            <a:r>
              <a:rPr lang="en-US" dirty="0"/>
              <a:t>, QPSK for 2 </a:t>
            </a:r>
            <a:r>
              <a:rPr lang="en-US" dirty="0" err="1"/>
              <a:t>Mbps</a:t>
            </a:r>
            <a:r>
              <a:rPr lang="en-US" dirty="0"/>
              <a:t>, Complementary Code Keying </a:t>
            </a:r>
            <a:br>
              <a:rPr lang="en-US" dirty="0"/>
            </a:br>
            <a:r>
              <a:rPr lang="en-US" dirty="0"/>
              <a:t>(CCK) for 5.5 and 11 </a:t>
            </a:r>
            <a:r>
              <a:rPr lang="en-US" dirty="0" err="1"/>
              <a:t>Mbps</a:t>
            </a:r>
            <a:endParaRPr lang="en-US" dirty="0"/>
          </a:p>
          <a:p>
            <a:pPr lvl="1"/>
            <a:r>
              <a:rPr lang="en-US" dirty="0"/>
              <a:t>11 bit </a:t>
            </a:r>
            <a:r>
              <a:rPr lang="en-US" sz="2200" b="1" dirty="0">
                <a:solidFill>
                  <a:srgbClr val="FFC000"/>
                </a:solidFill>
              </a:rPr>
              <a:t>Barker</a:t>
            </a:r>
            <a:r>
              <a:rPr lang="en-US" dirty="0"/>
              <a:t> </a:t>
            </a:r>
            <a:r>
              <a:rPr lang="en-US" sz="2200" b="1" dirty="0">
                <a:solidFill>
                  <a:srgbClr val="FFC000"/>
                </a:solidFill>
              </a:rPr>
              <a:t>code</a:t>
            </a:r>
            <a:r>
              <a:rPr lang="en-US" dirty="0"/>
              <a:t> 1-2 </a:t>
            </a:r>
            <a:r>
              <a:rPr lang="en-US" dirty="0" err="1"/>
              <a:t>Mbps</a:t>
            </a:r>
            <a:endParaRPr lang="en-US" dirty="0"/>
          </a:p>
          <a:p>
            <a:pPr lvl="2"/>
            <a:r>
              <a:rPr lang="en-US" dirty="0"/>
              <a:t>unaligned auto correlations are -1 and 0, aligned is +11</a:t>
            </a:r>
          </a:p>
          <a:p>
            <a:pPr lvl="1"/>
            <a:r>
              <a:rPr lang="en-US" dirty="0"/>
              <a:t>complementary code keying 5.5-11 </a:t>
            </a:r>
            <a:r>
              <a:rPr lang="en-US" dirty="0" err="1"/>
              <a:t>Mbps</a:t>
            </a:r>
            <a:endParaRPr lang="en-US" dirty="0"/>
          </a:p>
          <a:p>
            <a:pPr marL="457200" lvl="1" indent="0">
              <a:buNone/>
            </a:pPr>
            <a:endParaRPr lang="en-US" dirty="0"/>
          </a:p>
          <a:p>
            <a:r>
              <a:rPr lang="en-US" dirty="0"/>
              <a:t>802.11n</a:t>
            </a:r>
          </a:p>
          <a:p>
            <a:pPr lvl="1"/>
            <a:r>
              <a:rPr lang="en-US" sz="2200" b="1" dirty="0">
                <a:solidFill>
                  <a:srgbClr val="FFC000"/>
                </a:solidFill>
              </a:rPr>
              <a:t>Channel</a:t>
            </a:r>
            <a:r>
              <a:rPr lang="en-US" dirty="0"/>
              <a:t> </a:t>
            </a:r>
            <a:r>
              <a:rPr lang="en-US" sz="2200" b="1" dirty="0">
                <a:solidFill>
                  <a:srgbClr val="FFC000"/>
                </a:solidFill>
              </a:rPr>
              <a:t>bonding</a:t>
            </a:r>
            <a:r>
              <a:rPr lang="en-US" dirty="0"/>
              <a:t> aggregates two 20 MHz channels into one 40 MHz channel</a:t>
            </a:r>
          </a:p>
          <a:p>
            <a:pPr lvl="1"/>
            <a:r>
              <a:rPr lang="en-US" dirty="0"/>
              <a:t>MIMO (Multiple input/output) – uses multipath signals to the advantage of the receiver</a:t>
            </a:r>
          </a:p>
          <a:p>
            <a:pPr lvl="1"/>
            <a:endParaRPr lang="en-US" dirty="0"/>
          </a:p>
          <a:p>
            <a:pPr lvl="1"/>
            <a:endParaRPr lang="en-US" dirty="0"/>
          </a:p>
          <a:p>
            <a:endParaRPr lang="en-US" dirty="0"/>
          </a:p>
        </p:txBody>
      </p:sp>
      <p:pic>
        <p:nvPicPr>
          <p:cNvPr id="5" name="Picture 4" descr="Screen Clipping">
            <a:extLst>
              <a:ext uri="{FF2B5EF4-FFF2-40B4-BE49-F238E27FC236}">
                <a16:creationId xmlns:a16="http://schemas.microsoft.com/office/drawing/2014/main" id="{589EEF82-B7E3-4B7A-A646-75B2ED75C8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3438" y="2413037"/>
            <a:ext cx="3568373" cy="2194902"/>
          </a:xfrm>
          <a:prstGeom prst="rect">
            <a:avLst/>
          </a:prstGeom>
        </p:spPr>
      </p:pic>
    </p:spTree>
    <p:extLst>
      <p:ext uri="{BB962C8B-B14F-4D97-AF65-F5344CB8AC3E}">
        <p14:creationId xmlns:p14="http://schemas.microsoft.com/office/powerpoint/2010/main" val="31103088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Bluetooth</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85000" lnSpcReduction="20000"/>
          </a:bodyPr>
          <a:lstStyle/>
          <a:p>
            <a:r>
              <a:rPr lang="en-US" dirty="0"/>
              <a:t>2.4 GHz bands, Antenna</a:t>
            </a:r>
          </a:p>
          <a:p>
            <a:r>
              <a:rPr lang="en-US" dirty="0"/>
              <a:t>80 Channels, 1MHz spacing. </a:t>
            </a:r>
          </a:p>
          <a:p>
            <a:pPr lvl="1"/>
            <a:r>
              <a:rPr lang="en-US" dirty="0"/>
              <a:t>Each channel shared by 8 devices</a:t>
            </a:r>
          </a:p>
          <a:p>
            <a:r>
              <a:rPr lang="en-US" dirty="0"/>
              <a:t>GFSK at first, DQPSK added later</a:t>
            </a:r>
          </a:p>
          <a:p>
            <a:r>
              <a:rPr lang="en-US" sz="2600" b="1" dirty="0">
                <a:solidFill>
                  <a:srgbClr val="FFC000"/>
                </a:solidFill>
              </a:rPr>
              <a:t>Frequency</a:t>
            </a:r>
            <a:r>
              <a:rPr lang="en-US" dirty="0"/>
              <a:t> </a:t>
            </a:r>
            <a:r>
              <a:rPr lang="en-US" sz="2600" b="1" dirty="0">
                <a:solidFill>
                  <a:srgbClr val="FFC000"/>
                </a:solidFill>
              </a:rPr>
              <a:t>Hopping</a:t>
            </a:r>
            <a:r>
              <a:rPr lang="en-US" dirty="0"/>
              <a:t> </a:t>
            </a:r>
            <a:r>
              <a:rPr lang="en-US" sz="2600" b="1" dirty="0">
                <a:solidFill>
                  <a:srgbClr val="FFC000"/>
                </a:solidFill>
              </a:rPr>
              <a:t>Spread</a:t>
            </a:r>
            <a:r>
              <a:rPr lang="en-US" dirty="0"/>
              <a:t> </a:t>
            </a:r>
            <a:r>
              <a:rPr lang="en-US" sz="2600" b="1" dirty="0">
                <a:solidFill>
                  <a:srgbClr val="FFC000"/>
                </a:solidFill>
              </a:rPr>
              <a:t>Spectrum</a:t>
            </a:r>
          </a:p>
          <a:p>
            <a:pPr lvl="1"/>
            <a:r>
              <a:rPr lang="en-US" dirty="0"/>
              <a:t>800 hops per second, </a:t>
            </a:r>
          </a:p>
          <a:p>
            <a:r>
              <a:rPr lang="en-US" dirty="0"/>
              <a:t>Duplex via time division (TDD)</a:t>
            </a:r>
          </a:p>
          <a:p>
            <a:r>
              <a:rPr lang="en-US" dirty="0"/>
              <a:t>1/3 or 2/3 rate Forward Error Correction, or </a:t>
            </a:r>
            <a:br>
              <a:rPr lang="en-US" dirty="0"/>
            </a:br>
            <a:r>
              <a:rPr lang="en-US" dirty="0"/>
              <a:t>Automatic Repeat Request  (ARQ)</a:t>
            </a:r>
          </a:p>
          <a:p>
            <a:r>
              <a:rPr lang="en-US" dirty="0"/>
              <a:t>Packets exchanged on master clock</a:t>
            </a:r>
          </a:p>
          <a:p>
            <a:pPr lvl="1"/>
            <a:r>
              <a:rPr lang="en-US" dirty="0"/>
              <a:t>312.5 us/tick</a:t>
            </a:r>
          </a:p>
          <a:p>
            <a:endParaRPr lang="en-US" dirty="0"/>
          </a:p>
        </p:txBody>
      </p:sp>
      <p:pic>
        <p:nvPicPr>
          <p:cNvPr id="4" name="Picture 3">
            <a:extLst>
              <a:ext uri="{FF2B5EF4-FFF2-40B4-BE49-F238E27FC236}">
                <a16:creationId xmlns:a16="http://schemas.microsoft.com/office/drawing/2014/main" id="{2577F3E4-2AEF-43A7-B4DE-276204FFE3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4894" y="694306"/>
            <a:ext cx="4319079" cy="3242695"/>
          </a:xfrm>
          <a:prstGeom prst="rect">
            <a:avLst/>
          </a:prstGeom>
        </p:spPr>
      </p:pic>
      <p:graphicFrame>
        <p:nvGraphicFramePr>
          <p:cNvPr id="5" name="Table 4">
            <a:extLst>
              <a:ext uri="{FF2B5EF4-FFF2-40B4-BE49-F238E27FC236}">
                <a16:creationId xmlns:a16="http://schemas.microsoft.com/office/drawing/2014/main" id="{1E0FAC18-5270-421B-8000-E3976A699C22}"/>
              </a:ext>
            </a:extLst>
          </p:cNvPr>
          <p:cNvGraphicFramePr>
            <a:graphicFrameLocks noGrp="1"/>
          </p:cNvGraphicFramePr>
          <p:nvPr>
            <p:extLst>
              <p:ext uri="{D42A27DB-BD31-4B8C-83A1-F6EECF244321}">
                <p14:modId xmlns:p14="http://schemas.microsoft.com/office/powerpoint/2010/main" val="3058294705"/>
              </p:ext>
            </p:extLst>
          </p:nvPr>
        </p:nvGraphicFramePr>
        <p:xfrm>
          <a:off x="8213043" y="4200770"/>
          <a:ext cx="3050930" cy="1854200"/>
        </p:xfrm>
        <a:graphic>
          <a:graphicData uri="http://schemas.openxmlformats.org/drawingml/2006/table">
            <a:tbl>
              <a:tblPr firstRow="1" bandRow="1">
                <a:tableStyleId>{5C22544A-7EE6-4342-B048-85BDC9FD1C3A}</a:tableStyleId>
              </a:tblPr>
              <a:tblGrid>
                <a:gridCol w="720969">
                  <a:extLst>
                    <a:ext uri="{9D8B030D-6E8A-4147-A177-3AD203B41FA5}">
                      <a16:colId xmlns:a16="http://schemas.microsoft.com/office/drawing/2014/main" val="2257023305"/>
                    </a:ext>
                  </a:extLst>
                </a:gridCol>
                <a:gridCol w="633046">
                  <a:extLst>
                    <a:ext uri="{9D8B030D-6E8A-4147-A177-3AD203B41FA5}">
                      <a16:colId xmlns:a16="http://schemas.microsoft.com/office/drawing/2014/main" val="4283288000"/>
                    </a:ext>
                  </a:extLst>
                </a:gridCol>
                <a:gridCol w="624254">
                  <a:extLst>
                    <a:ext uri="{9D8B030D-6E8A-4147-A177-3AD203B41FA5}">
                      <a16:colId xmlns:a16="http://schemas.microsoft.com/office/drawing/2014/main" val="3327420647"/>
                    </a:ext>
                  </a:extLst>
                </a:gridCol>
                <a:gridCol w="1072661">
                  <a:extLst>
                    <a:ext uri="{9D8B030D-6E8A-4147-A177-3AD203B41FA5}">
                      <a16:colId xmlns:a16="http://schemas.microsoft.com/office/drawing/2014/main" val="745189734"/>
                    </a:ext>
                  </a:extLst>
                </a:gridCol>
              </a:tblGrid>
              <a:tr h="370840">
                <a:tc>
                  <a:txBody>
                    <a:bodyPr/>
                    <a:lstStyle/>
                    <a:p>
                      <a:r>
                        <a:rPr lang="en-US" dirty="0"/>
                        <a:t>Class</a:t>
                      </a:r>
                    </a:p>
                  </a:txBody>
                  <a:tcPr/>
                </a:tc>
                <a:tc>
                  <a:txBody>
                    <a:bodyPr/>
                    <a:lstStyle/>
                    <a:p>
                      <a:r>
                        <a:rPr lang="en-US" dirty="0" err="1"/>
                        <a:t>mW</a:t>
                      </a:r>
                      <a:endParaRPr lang="en-US" dirty="0"/>
                    </a:p>
                  </a:txBody>
                  <a:tcPr/>
                </a:tc>
                <a:tc>
                  <a:txBody>
                    <a:bodyPr/>
                    <a:lstStyle/>
                    <a:p>
                      <a:r>
                        <a:rPr lang="en-US" dirty="0"/>
                        <a:t>dBm</a:t>
                      </a:r>
                    </a:p>
                  </a:txBody>
                  <a:tcPr/>
                </a:tc>
                <a:tc>
                  <a:txBody>
                    <a:bodyPr/>
                    <a:lstStyle/>
                    <a:p>
                      <a:r>
                        <a:rPr lang="en-US" dirty="0"/>
                        <a:t>Range m</a:t>
                      </a:r>
                    </a:p>
                  </a:txBody>
                  <a:tcPr/>
                </a:tc>
                <a:extLst>
                  <a:ext uri="{0D108BD9-81ED-4DB2-BD59-A6C34878D82A}">
                    <a16:rowId xmlns:a16="http://schemas.microsoft.com/office/drawing/2014/main" val="3303445920"/>
                  </a:ext>
                </a:extLst>
              </a:tr>
              <a:tr h="370840">
                <a:tc>
                  <a:txBody>
                    <a:bodyPr/>
                    <a:lstStyle/>
                    <a:p>
                      <a:r>
                        <a:rPr lang="en-US" dirty="0"/>
                        <a:t>1</a:t>
                      </a:r>
                    </a:p>
                  </a:txBody>
                  <a:tcPr/>
                </a:tc>
                <a:tc>
                  <a:txBody>
                    <a:bodyPr/>
                    <a:lstStyle/>
                    <a:p>
                      <a:r>
                        <a:rPr lang="en-US" dirty="0"/>
                        <a:t>100</a:t>
                      </a:r>
                    </a:p>
                  </a:txBody>
                  <a:tcPr/>
                </a:tc>
                <a:tc>
                  <a:txBody>
                    <a:bodyPr/>
                    <a:lstStyle/>
                    <a:p>
                      <a:r>
                        <a:rPr lang="en-US" dirty="0"/>
                        <a:t>20</a:t>
                      </a:r>
                    </a:p>
                  </a:txBody>
                  <a:tcPr/>
                </a:tc>
                <a:tc>
                  <a:txBody>
                    <a:bodyPr/>
                    <a:lstStyle/>
                    <a:p>
                      <a:r>
                        <a:rPr lang="en-US" dirty="0"/>
                        <a:t>~100</a:t>
                      </a:r>
                    </a:p>
                  </a:txBody>
                  <a:tcPr/>
                </a:tc>
                <a:extLst>
                  <a:ext uri="{0D108BD9-81ED-4DB2-BD59-A6C34878D82A}">
                    <a16:rowId xmlns:a16="http://schemas.microsoft.com/office/drawing/2014/main" val="2962695536"/>
                  </a:ext>
                </a:extLst>
              </a:tr>
              <a:tr h="370840">
                <a:tc>
                  <a:txBody>
                    <a:bodyPr/>
                    <a:lstStyle/>
                    <a:p>
                      <a:r>
                        <a:rPr lang="en-US" dirty="0"/>
                        <a:t>2</a:t>
                      </a:r>
                    </a:p>
                  </a:txBody>
                  <a:tcPr/>
                </a:tc>
                <a:tc>
                  <a:txBody>
                    <a:bodyPr/>
                    <a:lstStyle/>
                    <a:p>
                      <a:r>
                        <a:rPr lang="en-US" dirty="0"/>
                        <a:t>2.5</a:t>
                      </a:r>
                    </a:p>
                  </a:txBody>
                  <a:tcPr/>
                </a:tc>
                <a:tc>
                  <a:txBody>
                    <a:bodyPr/>
                    <a:lstStyle/>
                    <a:p>
                      <a:r>
                        <a:rPr lang="en-US" dirty="0"/>
                        <a:t>4</a:t>
                      </a:r>
                    </a:p>
                  </a:txBody>
                  <a:tcPr/>
                </a:tc>
                <a:tc>
                  <a:txBody>
                    <a:bodyPr/>
                    <a:lstStyle/>
                    <a:p>
                      <a:r>
                        <a:rPr lang="en-US" dirty="0"/>
                        <a:t>~10</a:t>
                      </a:r>
                    </a:p>
                  </a:txBody>
                  <a:tcPr/>
                </a:tc>
                <a:extLst>
                  <a:ext uri="{0D108BD9-81ED-4DB2-BD59-A6C34878D82A}">
                    <a16:rowId xmlns:a16="http://schemas.microsoft.com/office/drawing/2014/main" val="2239485596"/>
                  </a:ext>
                </a:extLst>
              </a:tr>
              <a:tr h="370840">
                <a:tc>
                  <a:txBody>
                    <a:bodyPr/>
                    <a:lstStyle/>
                    <a:p>
                      <a:r>
                        <a:rPr lang="en-US" dirty="0"/>
                        <a:t>3</a:t>
                      </a:r>
                    </a:p>
                  </a:txBody>
                  <a:tcPr/>
                </a:tc>
                <a:tc>
                  <a:txBody>
                    <a:bodyPr/>
                    <a:lstStyle/>
                    <a:p>
                      <a:r>
                        <a:rPr lang="en-US" dirty="0"/>
                        <a:t>1</a:t>
                      </a:r>
                    </a:p>
                  </a:txBody>
                  <a:tcPr/>
                </a:tc>
                <a:tc>
                  <a:txBody>
                    <a:bodyPr/>
                    <a:lstStyle/>
                    <a:p>
                      <a:r>
                        <a:rPr lang="en-US" dirty="0"/>
                        <a:t>0</a:t>
                      </a:r>
                    </a:p>
                  </a:txBody>
                  <a:tcPr/>
                </a:tc>
                <a:tc>
                  <a:txBody>
                    <a:bodyPr/>
                    <a:lstStyle/>
                    <a:p>
                      <a:r>
                        <a:rPr lang="en-US" dirty="0"/>
                        <a:t>~1</a:t>
                      </a:r>
                    </a:p>
                  </a:txBody>
                  <a:tcPr/>
                </a:tc>
                <a:extLst>
                  <a:ext uri="{0D108BD9-81ED-4DB2-BD59-A6C34878D82A}">
                    <a16:rowId xmlns:a16="http://schemas.microsoft.com/office/drawing/2014/main" val="787057176"/>
                  </a:ext>
                </a:extLst>
              </a:tr>
              <a:tr h="370840">
                <a:tc>
                  <a:txBody>
                    <a:bodyPr/>
                    <a:lstStyle/>
                    <a:p>
                      <a:r>
                        <a:rPr lang="en-US" dirty="0"/>
                        <a:t>4</a:t>
                      </a:r>
                    </a:p>
                  </a:txBody>
                  <a:tcPr/>
                </a:tc>
                <a:tc>
                  <a:txBody>
                    <a:bodyPr/>
                    <a:lstStyle/>
                    <a:p>
                      <a:r>
                        <a:rPr lang="en-US" dirty="0"/>
                        <a:t>0.5</a:t>
                      </a:r>
                    </a:p>
                  </a:txBody>
                  <a:tcPr/>
                </a:tc>
                <a:tc>
                  <a:txBody>
                    <a:bodyPr/>
                    <a:lstStyle/>
                    <a:p>
                      <a:r>
                        <a:rPr lang="en-US" dirty="0"/>
                        <a:t>-3</a:t>
                      </a:r>
                    </a:p>
                  </a:txBody>
                  <a:tcPr/>
                </a:tc>
                <a:tc>
                  <a:txBody>
                    <a:bodyPr/>
                    <a:lstStyle/>
                    <a:p>
                      <a:r>
                        <a:rPr lang="en-US" dirty="0"/>
                        <a:t>~0.5</a:t>
                      </a:r>
                    </a:p>
                  </a:txBody>
                  <a:tcPr/>
                </a:tc>
                <a:extLst>
                  <a:ext uri="{0D108BD9-81ED-4DB2-BD59-A6C34878D82A}">
                    <a16:rowId xmlns:a16="http://schemas.microsoft.com/office/drawing/2014/main" val="832323204"/>
                  </a:ext>
                </a:extLst>
              </a:tr>
            </a:tbl>
          </a:graphicData>
        </a:graphic>
      </p:graphicFrame>
    </p:spTree>
    <p:extLst>
      <p:ext uri="{BB962C8B-B14F-4D97-AF65-F5344CB8AC3E}">
        <p14:creationId xmlns:p14="http://schemas.microsoft.com/office/powerpoint/2010/main" val="8253075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a:t>
            </a:r>
            <a:r>
              <a:rPr lang="en-US" dirty="0" err="1"/>
              <a:t>Zigbee</a:t>
            </a:r>
            <a:endParaRPr lang="en-US" dirty="0"/>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85000" lnSpcReduction="20000"/>
          </a:bodyPr>
          <a:lstStyle/>
          <a:p>
            <a:r>
              <a:rPr lang="en-US" dirty="0"/>
              <a:t>10-20 m</a:t>
            </a:r>
          </a:p>
          <a:p>
            <a:r>
              <a:rPr lang="en-US" dirty="0"/>
              <a:t>250 </a:t>
            </a:r>
            <a:r>
              <a:rPr lang="en-US" dirty="0" err="1"/>
              <a:t>kbit</a:t>
            </a:r>
            <a:r>
              <a:rPr lang="en-US" dirty="0"/>
              <a:t>/s</a:t>
            </a:r>
          </a:p>
          <a:p>
            <a:r>
              <a:rPr lang="en-US" dirty="0"/>
              <a:t>2.4 GHz (+ other in some countries)</a:t>
            </a:r>
          </a:p>
          <a:p>
            <a:pPr lvl="1"/>
            <a:r>
              <a:rPr lang="en-US" dirty="0"/>
              <a:t>16 channels, 5 MHz apart, 2MHz bandwidth</a:t>
            </a:r>
          </a:p>
          <a:p>
            <a:pPr lvl="1"/>
            <a:r>
              <a:rPr lang="en-US" dirty="0"/>
              <a:t>Direct Sequence Spread Spectrum coding</a:t>
            </a:r>
          </a:p>
          <a:p>
            <a:pPr lvl="1"/>
            <a:r>
              <a:rPr lang="en-US" dirty="0"/>
              <a:t>BPSK in 868 and 915 MHz bands</a:t>
            </a:r>
          </a:p>
          <a:p>
            <a:pPr lvl="1"/>
            <a:r>
              <a:rPr lang="en-US" dirty="0"/>
              <a:t>OQPSK (2 bits per symbol) in 2.4 GHz band</a:t>
            </a:r>
          </a:p>
          <a:p>
            <a:pPr lvl="1"/>
            <a:r>
              <a:rPr lang="en-US" dirty="0"/>
              <a:t>¼ length antenna is 3.125 cm long</a:t>
            </a:r>
          </a:p>
          <a:p>
            <a:r>
              <a:rPr lang="en-US" dirty="0"/>
              <a:t>0-20 </a:t>
            </a:r>
            <a:r>
              <a:rPr lang="en-US" dirty="0" err="1"/>
              <a:t>dbm</a:t>
            </a:r>
            <a:r>
              <a:rPr lang="en-US" dirty="0"/>
              <a:t> (1-100 </a:t>
            </a:r>
            <a:r>
              <a:rPr lang="en-US" dirty="0" err="1"/>
              <a:t>mW</a:t>
            </a:r>
            <a:r>
              <a:rPr lang="en-US" dirty="0"/>
              <a:t>) transmit</a:t>
            </a:r>
          </a:p>
          <a:p>
            <a:r>
              <a:rPr lang="en-US" dirty="0"/>
              <a:t>Duty cycle for power savings</a:t>
            </a:r>
          </a:p>
          <a:p>
            <a:r>
              <a:rPr lang="en-US" dirty="0"/>
              <a:t>128 bit key for security</a:t>
            </a:r>
          </a:p>
          <a:p>
            <a:endParaRPr lang="en-US" dirty="0"/>
          </a:p>
          <a:p>
            <a:endParaRPr lang="en-US" dirty="0"/>
          </a:p>
        </p:txBody>
      </p:sp>
      <p:pic>
        <p:nvPicPr>
          <p:cNvPr id="12" name="Picture 11">
            <a:extLst>
              <a:ext uri="{FF2B5EF4-FFF2-40B4-BE49-F238E27FC236}">
                <a16:creationId xmlns:a16="http://schemas.microsoft.com/office/drawing/2014/main" id="{44ED3EC4-4542-4050-A6A2-7DA7799A0F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2386" y="1246909"/>
            <a:ext cx="1519396" cy="2202024"/>
          </a:xfrm>
          <a:prstGeom prst="rect">
            <a:avLst/>
          </a:prstGeom>
        </p:spPr>
      </p:pic>
      <p:pic>
        <p:nvPicPr>
          <p:cNvPr id="14" name="Picture 13">
            <a:extLst>
              <a:ext uri="{FF2B5EF4-FFF2-40B4-BE49-F238E27FC236}">
                <a16:creationId xmlns:a16="http://schemas.microsoft.com/office/drawing/2014/main" id="{0A25D3C0-D8A1-4FB6-961E-2C7597AF72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8943" y="3912568"/>
            <a:ext cx="2400743" cy="1355489"/>
          </a:xfrm>
          <a:prstGeom prst="rect">
            <a:avLst/>
          </a:prstGeom>
        </p:spPr>
      </p:pic>
    </p:spTree>
    <p:extLst>
      <p:ext uri="{BB962C8B-B14F-4D97-AF65-F5344CB8AC3E}">
        <p14:creationId xmlns:p14="http://schemas.microsoft.com/office/powerpoint/2010/main" val="35662208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Satellite Radio</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92500" lnSpcReduction="10000"/>
          </a:bodyPr>
          <a:lstStyle/>
          <a:p>
            <a:r>
              <a:rPr lang="en-US" dirty="0"/>
              <a:t>Sirius XM uses 2.3200-2.3325 GHz</a:t>
            </a:r>
          </a:p>
          <a:p>
            <a:pPr lvl="1"/>
            <a:r>
              <a:rPr lang="en-US" dirty="0"/>
              <a:t>Three 4MHz carriers, all decoded</a:t>
            </a:r>
          </a:p>
          <a:p>
            <a:r>
              <a:rPr lang="en-US" dirty="0"/>
              <a:t>XM radio uses 2.3325-2.3450 GHz</a:t>
            </a:r>
          </a:p>
          <a:p>
            <a:pPr lvl="1"/>
            <a:r>
              <a:rPr lang="en-US" dirty="0"/>
              <a:t>Six 2MHz carriers, three decode by receiver</a:t>
            </a:r>
          </a:p>
          <a:p>
            <a:r>
              <a:rPr lang="en-US" dirty="0"/>
              <a:t>User level antennas ~40dB gain</a:t>
            </a:r>
          </a:p>
          <a:p>
            <a:r>
              <a:rPr lang="en-US" dirty="0"/>
              <a:t>OFDM QPSK signals</a:t>
            </a:r>
          </a:p>
          <a:p>
            <a:r>
              <a:rPr lang="en-US" dirty="0"/>
              <a:t>Each two-carrier group broadcasts ~100 </a:t>
            </a:r>
            <a:br>
              <a:rPr lang="en-US" dirty="0"/>
            </a:br>
            <a:r>
              <a:rPr lang="en-US" dirty="0"/>
              <a:t>8-kilobit-per-second streams in approximately </a:t>
            </a:r>
            <a:br>
              <a:rPr lang="en-US" dirty="0"/>
            </a:br>
            <a:r>
              <a:rPr lang="en-US" dirty="0"/>
              <a:t>4 MHz of radio spectrum</a:t>
            </a:r>
          </a:p>
          <a:p>
            <a:pPr lvl="1"/>
            <a:r>
              <a:rPr lang="en-US" dirty="0"/>
              <a:t>Audio compressed by proprietary methods</a:t>
            </a:r>
          </a:p>
          <a:p>
            <a:endParaRPr lang="en-US" dirty="0"/>
          </a:p>
          <a:p>
            <a:endParaRPr lang="en-US" dirty="0"/>
          </a:p>
        </p:txBody>
      </p:sp>
      <p:pic>
        <p:nvPicPr>
          <p:cNvPr id="5" name="Picture 4">
            <a:extLst>
              <a:ext uri="{FF2B5EF4-FFF2-40B4-BE49-F238E27FC236}">
                <a16:creationId xmlns:a16="http://schemas.microsoft.com/office/drawing/2014/main" id="{5E61FED5-026F-4E96-8458-BABC083DC9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7209" y="462329"/>
            <a:ext cx="3333750" cy="3295650"/>
          </a:xfrm>
          <a:prstGeom prst="rect">
            <a:avLst/>
          </a:prstGeom>
        </p:spPr>
      </p:pic>
    </p:spTree>
    <p:extLst>
      <p:ext uri="{BB962C8B-B14F-4D97-AF65-F5344CB8AC3E}">
        <p14:creationId xmlns:p14="http://schemas.microsoft.com/office/powerpoint/2010/main" val="32418603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GPS</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85000" lnSpcReduction="20000"/>
          </a:bodyPr>
          <a:lstStyle/>
          <a:p>
            <a:r>
              <a:rPr lang="en-US" dirty="0"/>
              <a:t>1.57542 GHz (L1 signal), 1.2276 GHz (L2 signal) </a:t>
            </a:r>
          </a:p>
          <a:p>
            <a:pPr lvl="1"/>
            <a:r>
              <a:rPr lang="en-US" dirty="0"/>
              <a:t>L3 at 1.38105 GHz used to report detected nuclear explosions to US</a:t>
            </a:r>
          </a:p>
          <a:p>
            <a:pPr lvl="1"/>
            <a:r>
              <a:rPr lang="en-US" dirty="0"/>
              <a:t>L4 at 1.379913 GHz is for studying ionosphere</a:t>
            </a:r>
          </a:p>
          <a:p>
            <a:pPr lvl="1"/>
            <a:r>
              <a:rPr lang="en-US" dirty="0"/>
              <a:t>L5 at 1.17645 is part of GPS modernization</a:t>
            </a:r>
          </a:p>
          <a:p>
            <a:r>
              <a:rPr lang="en-US" dirty="0"/>
              <a:t>24+ satellites, 20,000 km altitude, 4-12 visible at a time</a:t>
            </a:r>
          </a:p>
          <a:p>
            <a:pPr lvl="1"/>
            <a:r>
              <a:rPr lang="en-US" dirty="0"/>
              <a:t>25.6 W transmitter, antenna gain 13 </a:t>
            </a:r>
            <a:r>
              <a:rPr lang="en-US" dirty="0" err="1"/>
              <a:t>dBi</a:t>
            </a:r>
            <a:r>
              <a:rPr lang="en-US" dirty="0"/>
              <a:t> gives 27 </a:t>
            </a:r>
            <a:r>
              <a:rPr lang="en-US" dirty="0" err="1"/>
              <a:t>dbW</a:t>
            </a:r>
            <a:r>
              <a:rPr lang="en-US" dirty="0"/>
              <a:t> </a:t>
            </a:r>
          </a:p>
          <a:p>
            <a:pPr lvl="1"/>
            <a:r>
              <a:rPr lang="en-US" dirty="0"/>
              <a:t>free space loss 182 </a:t>
            </a:r>
            <a:r>
              <a:rPr lang="en-US" dirty="0" err="1"/>
              <a:t>dBW</a:t>
            </a:r>
            <a:r>
              <a:rPr lang="en-US" dirty="0"/>
              <a:t>, leaves -155 </a:t>
            </a:r>
            <a:r>
              <a:rPr lang="en-US" dirty="0" err="1"/>
              <a:t>dBW</a:t>
            </a:r>
            <a:r>
              <a:rPr lang="en-US" dirty="0"/>
              <a:t> </a:t>
            </a:r>
          </a:p>
          <a:p>
            <a:pPr lvl="1"/>
            <a:r>
              <a:rPr lang="en-US" dirty="0"/>
              <a:t>Each has atomic clock with 1 nanosecond tick rate</a:t>
            </a:r>
          </a:p>
          <a:p>
            <a:pPr lvl="1"/>
            <a:r>
              <a:rPr lang="en-US" dirty="0"/>
              <a:t>Want 20-30 ns accuracy on clock ticks at earth</a:t>
            </a:r>
          </a:p>
          <a:p>
            <a:r>
              <a:rPr lang="en-US" dirty="0"/>
              <a:t>GPS signals are </a:t>
            </a:r>
            <a:r>
              <a:rPr lang="en-US" b="1" dirty="0">
                <a:solidFill>
                  <a:srgbClr val="FFC000"/>
                </a:solidFill>
              </a:rPr>
              <a:t>Right</a:t>
            </a:r>
            <a:r>
              <a:rPr lang="en-US" dirty="0"/>
              <a:t> </a:t>
            </a:r>
            <a:r>
              <a:rPr lang="en-US" b="1" dirty="0">
                <a:solidFill>
                  <a:srgbClr val="FFC000"/>
                </a:solidFill>
              </a:rPr>
              <a:t>Hand</a:t>
            </a:r>
            <a:r>
              <a:rPr lang="en-US" dirty="0"/>
              <a:t> </a:t>
            </a:r>
            <a:r>
              <a:rPr lang="en-US" b="1" dirty="0">
                <a:solidFill>
                  <a:srgbClr val="FFC000"/>
                </a:solidFill>
              </a:rPr>
              <a:t>Circularly</a:t>
            </a:r>
            <a:r>
              <a:rPr lang="en-US" dirty="0"/>
              <a:t> </a:t>
            </a:r>
            <a:r>
              <a:rPr lang="en-US" b="1" dirty="0">
                <a:solidFill>
                  <a:srgbClr val="FFC000"/>
                </a:solidFill>
              </a:rPr>
              <a:t>Polarized</a:t>
            </a:r>
          </a:p>
          <a:p>
            <a:pPr lvl="1"/>
            <a:r>
              <a:rPr lang="en-US" dirty="0"/>
              <a:t>Less vulnerable to destructive interference due to reflections</a:t>
            </a:r>
          </a:p>
          <a:p>
            <a:pPr lvl="1"/>
            <a:r>
              <a:rPr lang="en-US" dirty="0"/>
              <a:t>Difficult to read in small devices, which are usually vertically polarized</a:t>
            </a:r>
          </a:p>
        </p:txBody>
      </p:sp>
      <p:pic>
        <p:nvPicPr>
          <p:cNvPr id="5" name="Picture 4">
            <a:extLst>
              <a:ext uri="{FF2B5EF4-FFF2-40B4-BE49-F238E27FC236}">
                <a16:creationId xmlns:a16="http://schemas.microsoft.com/office/drawing/2014/main" id="{EEF7AD11-0556-4023-A148-E60EBFCD36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541" y="3882820"/>
            <a:ext cx="2419837" cy="1507439"/>
          </a:xfrm>
          <a:prstGeom prst="rect">
            <a:avLst/>
          </a:prstGeom>
        </p:spPr>
      </p:pic>
      <p:pic>
        <p:nvPicPr>
          <p:cNvPr id="1026" name="Picture 2" descr="https://upload.wikimedia.org/wikipedia/commons/2/27/GPS24goldenSML.gif">
            <a:hlinkClick r:id="rId3"/>
            <a:extLst>
              <a:ext uri="{FF2B5EF4-FFF2-40B4-BE49-F238E27FC236}">
                <a16:creationId xmlns:a16="http://schemas.microsoft.com/office/drawing/2014/main" id="{22E17464-D8AA-41B3-B9F4-FEF360A289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8486" y="395778"/>
            <a:ext cx="2828925" cy="3086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7519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GPS</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41412" y="1421476"/>
            <a:ext cx="9905999" cy="4818006"/>
          </a:xfrm>
        </p:spPr>
        <p:txBody>
          <a:bodyPr>
            <a:normAutofit fontScale="92500" lnSpcReduction="10000"/>
          </a:bodyPr>
          <a:lstStyle/>
          <a:p>
            <a:r>
              <a:rPr lang="en-US" dirty="0"/>
              <a:t>Sends code known to receiver, alignment determines epoch</a:t>
            </a:r>
          </a:p>
          <a:p>
            <a:pPr lvl="1"/>
            <a:r>
              <a:rPr lang="en-US" dirty="0"/>
              <a:t>Sends Time of Transmission</a:t>
            </a:r>
          </a:p>
          <a:p>
            <a:pPr lvl="1"/>
            <a:r>
              <a:rPr lang="en-US" dirty="0"/>
              <a:t>Receiver measures 4 satellites, and from difference in times, computes receiver location</a:t>
            </a:r>
          </a:p>
          <a:p>
            <a:pPr lvl="1"/>
            <a:r>
              <a:rPr lang="en-US" dirty="0"/>
              <a:t>Modern receivers can track 12-20 satellites at once for more accuracy</a:t>
            </a:r>
          </a:p>
          <a:p>
            <a:r>
              <a:rPr lang="en-US" dirty="0"/>
              <a:t>Transmits on L1 an L2 </a:t>
            </a:r>
            <a:r>
              <a:rPr lang="en-US" dirty="0" err="1"/>
              <a:t>freqs</a:t>
            </a:r>
            <a:r>
              <a:rPr lang="en-US" dirty="0"/>
              <a:t>, 50 bps, each message takes 750 seconds to complete (12.5 minutes)</a:t>
            </a:r>
          </a:p>
          <a:p>
            <a:r>
              <a:rPr lang="en-US" b="1" dirty="0">
                <a:solidFill>
                  <a:srgbClr val="FFC000"/>
                </a:solidFill>
              </a:rPr>
              <a:t>Relativity</a:t>
            </a:r>
            <a:r>
              <a:rPr lang="en-US" dirty="0"/>
              <a:t> – Special and General both apply</a:t>
            </a:r>
          </a:p>
          <a:p>
            <a:pPr lvl="1"/>
            <a:r>
              <a:rPr lang="en-US" dirty="0"/>
              <a:t>Special relativity: Orbital speed 14,000 km/hr. Ground sees satellite clock as slower, adds about 7 </a:t>
            </a:r>
            <a:r>
              <a:rPr lang="en-US" dirty="0" err="1"/>
              <a:t>ms</a:t>
            </a:r>
            <a:r>
              <a:rPr lang="en-US" dirty="0"/>
              <a:t> per day.</a:t>
            </a:r>
          </a:p>
          <a:p>
            <a:pPr lvl="1"/>
            <a:r>
              <a:rPr lang="en-US" dirty="0"/>
              <a:t>General relativity: Earth mass curves space, satellites tick faster than ground by 45 </a:t>
            </a:r>
            <a:r>
              <a:rPr lang="en-US" dirty="0" err="1"/>
              <a:t>ms</a:t>
            </a:r>
            <a:r>
              <a:rPr lang="en-US" dirty="0"/>
              <a:t> per day.</a:t>
            </a:r>
          </a:p>
          <a:p>
            <a:pPr lvl="1"/>
            <a:r>
              <a:rPr lang="en-US" dirty="0"/>
              <a:t>Net is 45-7=38 </a:t>
            </a:r>
            <a:r>
              <a:rPr lang="en-US" dirty="0" err="1"/>
              <a:t>ms</a:t>
            </a:r>
            <a:r>
              <a:rPr lang="en-US" dirty="0"/>
              <a:t> per day needs added at ground, else off by 10km/day</a:t>
            </a:r>
          </a:p>
          <a:p>
            <a:pPr lvl="1"/>
            <a:endParaRPr lang="en-US" dirty="0"/>
          </a:p>
        </p:txBody>
      </p:sp>
      <p:pic>
        <p:nvPicPr>
          <p:cNvPr id="6" name="Picture 5">
            <a:extLst>
              <a:ext uri="{FF2B5EF4-FFF2-40B4-BE49-F238E27FC236}">
                <a16:creationId xmlns:a16="http://schemas.microsoft.com/office/drawing/2014/main" id="{F2D87FC7-D2C0-47AB-ADAF-C1B1B7E5CC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1450" y="783495"/>
            <a:ext cx="1275961" cy="1275961"/>
          </a:xfrm>
          <a:prstGeom prst="rect">
            <a:avLst/>
          </a:prstGeom>
        </p:spPr>
      </p:pic>
    </p:spTree>
    <p:extLst>
      <p:ext uri="{BB962C8B-B14F-4D97-AF65-F5344CB8AC3E}">
        <p14:creationId xmlns:p14="http://schemas.microsoft.com/office/powerpoint/2010/main" val="13257163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Cellular</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a:bodyPr>
          <a:lstStyle/>
          <a:p>
            <a:pPr marL="0" indent="0">
              <a:buNone/>
            </a:pPr>
            <a:endParaRPr lang="en-US" dirty="0"/>
          </a:p>
          <a:p>
            <a:endParaRPr lang="en-US" dirty="0"/>
          </a:p>
        </p:txBody>
      </p:sp>
      <p:graphicFrame>
        <p:nvGraphicFramePr>
          <p:cNvPr id="4" name="Table 3">
            <a:extLst>
              <a:ext uri="{FF2B5EF4-FFF2-40B4-BE49-F238E27FC236}">
                <a16:creationId xmlns:a16="http://schemas.microsoft.com/office/drawing/2014/main" id="{6C0CB5AC-0979-418E-B535-E290151036FC}"/>
              </a:ext>
            </a:extLst>
          </p:cNvPr>
          <p:cNvGraphicFramePr>
            <a:graphicFrameLocks noGrp="1"/>
          </p:cNvGraphicFramePr>
          <p:nvPr>
            <p:extLst>
              <p:ext uri="{D42A27DB-BD31-4B8C-83A1-F6EECF244321}">
                <p14:modId xmlns:p14="http://schemas.microsoft.com/office/powerpoint/2010/main" val="2948504266"/>
              </p:ext>
            </p:extLst>
          </p:nvPr>
        </p:nvGraphicFramePr>
        <p:xfrm>
          <a:off x="1141412" y="3216641"/>
          <a:ext cx="9278152" cy="3307080"/>
        </p:xfrm>
        <a:graphic>
          <a:graphicData uri="http://schemas.openxmlformats.org/drawingml/2006/table">
            <a:tbl>
              <a:tblPr firstRow="1" bandRow="1">
                <a:tableStyleId>{5C22544A-7EE6-4342-B048-85BDC9FD1C3A}</a:tableStyleId>
              </a:tblPr>
              <a:tblGrid>
                <a:gridCol w="2319538">
                  <a:extLst>
                    <a:ext uri="{9D8B030D-6E8A-4147-A177-3AD203B41FA5}">
                      <a16:colId xmlns:a16="http://schemas.microsoft.com/office/drawing/2014/main" val="789611078"/>
                    </a:ext>
                  </a:extLst>
                </a:gridCol>
                <a:gridCol w="2319538">
                  <a:extLst>
                    <a:ext uri="{9D8B030D-6E8A-4147-A177-3AD203B41FA5}">
                      <a16:colId xmlns:a16="http://schemas.microsoft.com/office/drawing/2014/main" val="1007877756"/>
                    </a:ext>
                  </a:extLst>
                </a:gridCol>
                <a:gridCol w="2319538">
                  <a:extLst>
                    <a:ext uri="{9D8B030D-6E8A-4147-A177-3AD203B41FA5}">
                      <a16:colId xmlns:a16="http://schemas.microsoft.com/office/drawing/2014/main" val="981741165"/>
                    </a:ext>
                  </a:extLst>
                </a:gridCol>
                <a:gridCol w="2319538">
                  <a:extLst>
                    <a:ext uri="{9D8B030D-6E8A-4147-A177-3AD203B41FA5}">
                      <a16:colId xmlns:a16="http://schemas.microsoft.com/office/drawing/2014/main" val="3260989422"/>
                    </a:ext>
                  </a:extLst>
                </a:gridCol>
              </a:tblGrid>
              <a:tr h="370840">
                <a:tc>
                  <a:txBody>
                    <a:bodyPr/>
                    <a:lstStyle/>
                    <a:p>
                      <a:r>
                        <a:rPr lang="en-US" dirty="0"/>
                        <a:t>Mobile 1G 1980s</a:t>
                      </a:r>
                    </a:p>
                  </a:txBody>
                  <a:tcPr/>
                </a:tc>
                <a:tc>
                  <a:txBody>
                    <a:bodyPr/>
                    <a:lstStyle/>
                    <a:p>
                      <a:r>
                        <a:rPr lang="en-US" dirty="0"/>
                        <a:t>Mobile 2G 1990s</a:t>
                      </a:r>
                    </a:p>
                  </a:txBody>
                  <a:tcPr/>
                </a:tc>
                <a:tc>
                  <a:txBody>
                    <a:bodyPr/>
                    <a:lstStyle/>
                    <a:p>
                      <a:r>
                        <a:rPr lang="en-US" dirty="0"/>
                        <a:t>Mobile 3G 2000s</a:t>
                      </a:r>
                    </a:p>
                  </a:txBody>
                  <a:tcPr/>
                </a:tc>
                <a:tc>
                  <a:txBody>
                    <a:bodyPr/>
                    <a:lstStyle/>
                    <a:p>
                      <a:r>
                        <a:rPr lang="en-US" dirty="0"/>
                        <a:t>Mobile 4G LTE 2010s</a:t>
                      </a:r>
                    </a:p>
                  </a:txBody>
                  <a:tcPr/>
                </a:tc>
                <a:extLst>
                  <a:ext uri="{0D108BD9-81ED-4DB2-BD59-A6C34878D82A}">
                    <a16:rowId xmlns:a16="http://schemas.microsoft.com/office/drawing/2014/main" val="2004184808"/>
                  </a:ext>
                </a:extLst>
              </a:tr>
              <a:tr h="370840">
                <a:tc>
                  <a:txBody>
                    <a:bodyPr/>
                    <a:lstStyle/>
                    <a:p>
                      <a:r>
                        <a:rPr lang="en-US" dirty="0"/>
                        <a:t>AMPS, NMT, TACS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D-AMPS, GSM/GPRS, </a:t>
                      </a:r>
                      <a:r>
                        <a:rPr lang="en-US" dirty="0" err="1"/>
                        <a:t>cdmaOne</a:t>
                      </a:r>
                      <a:endParaRPr lang="en-US" dirty="0"/>
                    </a:p>
                    <a:p>
                      <a:endParaRPr lang="en-US" dirty="0"/>
                    </a:p>
                  </a:txBody>
                  <a:tcPr/>
                </a:tc>
                <a:tc>
                  <a:txBody>
                    <a:bodyPr/>
                    <a:lstStyle/>
                    <a:p>
                      <a:r>
                        <a:rPr lang="en-US" dirty="0"/>
                        <a:t>CMDA2000/EV-DO, WCDMA/HSPA+, TD-SCDMA</a:t>
                      </a:r>
                    </a:p>
                  </a:txBody>
                  <a:tcPr/>
                </a:tc>
                <a:tc>
                  <a:txBody>
                    <a:bodyPr/>
                    <a:lstStyle/>
                    <a:p>
                      <a:r>
                        <a:rPr lang="en-US" dirty="0"/>
                        <a:t>LTE, LTE Advanced</a:t>
                      </a:r>
                    </a:p>
                  </a:txBody>
                  <a:tcPr/>
                </a:tc>
                <a:extLst>
                  <a:ext uri="{0D108BD9-81ED-4DB2-BD59-A6C34878D82A}">
                    <a16:rowId xmlns:a16="http://schemas.microsoft.com/office/drawing/2014/main" val="2393504626"/>
                  </a:ext>
                </a:extLst>
              </a:tr>
              <a:tr h="370840">
                <a:tc>
                  <a:txBody>
                    <a:bodyPr/>
                    <a:lstStyle/>
                    <a:p>
                      <a:r>
                        <a:rPr lang="en-US" dirty="0"/>
                        <a:t>N/A</a:t>
                      </a:r>
                    </a:p>
                  </a:txBody>
                  <a:tcPr/>
                </a:tc>
                <a:tc>
                  <a:txBody>
                    <a:bodyPr/>
                    <a:lstStyle/>
                    <a:p>
                      <a:r>
                        <a:rPr lang="en-US" dirty="0"/>
                        <a:t>&lt;0.5 Mbps</a:t>
                      </a:r>
                    </a:p>
                  </a:txBody>
                  <a:tcPr/>
                </a:tc>
                <a:tc>
                  <a:txBody>
                    <a:bodyPr/>
                    <a:lstStyle/>
                    <a:p>
                      <a:r>
                        <a:rPr lang="en-US" dirty="0"/>
                        <a:t>63 Mbps</a:t>
                      </a:r>
                    </a:p>
                  </a:txBody>
                  <a:tcPr/>
                </a:tc>
                <a:tc>
                  <a:txBody>
                    <a:bodyPr/>
                    <a:lstStyle/>
                    <a:p>
                      <a:r>
                        <a:rPr lang="en-US" dirty="0"/>
                        <a:t>300+ Mbps</a:t>
                      </a:r>
                    </a:p>
                  </a:txBody>
                  <a:tcPr/>
                </a:tc>
                <a:extLst>
                  <a:ext uri="{0D108BD9-81ED-4DB2-BD59-A6C34878D82A}">
                    <a16:rowId xmlns:a16="http://schemas.microsoft.com/office/drawing/2014/main" val="3290616438"/>
                  </a:ext>
                </a:extLst>
              </a:tr>
              <a:tr h="370840">
                <a:tc>
                  <a:txBody>
                    <a:bodyPr/>
                    <a:lstStyle/>
                    <a:p>
                      <a:r>
                        <a:rPr lang="en-US" dirty="0"/>
                        <a:t>Analog voice</a:t>
                      </a:r>
                    </a:p>
                  </a:txBody>
                  <a:tcPr/>
                </a:tc>
                <a:tc>
                  <a:txBody>
                    <a:bodyPr/>
                    <a:lstStyle/>
                    <a:p>
                      <a:r>
                        <a:rPr lang="en-US" dirty="0"/>
                        <a:t>Digital voice + Simple data</a:t>
                      </a:r>
                    </a:p>
                  </a:txBody>
                  <a:tcPr/>
                </a:tc>
                <a:tc>
                  <a:txBody>
                    <a:bodyPr/>
                    <a:lstStyle/>
                    <a:p>
                      <a:r>
                        <a:rPr lang="en-US" dirty="0"/>
                        <a:t>Mobile Broadband</a:t>
                      </a:r>
                    </a:p>
                  </a:txBody>
                  <a:tcPr/>
                </a:tc>
                <a:tc>
                  <a:txBody>
                    <a:bodyPr/>
                    <a:lstStyle/>
                    <a:p>
                      <a:r>
                        <a:rPr lang="en-US" dirty="0"/>
                        <a:t>Faster and better</a:t>
                      </a:r>
                    </a:p>
                  </a:txBody>
                  <a:tcPr/>
                </a:tc>
                <a:extLst>
                  <a:ext uri="{0D108BD9-81ED-4DB2-BD59-A6C34878D82A}">
                    <a16:rowId xmlns:a16="http://schemas.microsoft.com/office/drawing/2014/main" val="1526648353"/>
                  </a:ext>
                </a:extLst>
              </a:tr>
              <a:tr h="370840">
                <a:tc>
                  <a:txBody>
                    <a:bodyPr/>
                    <a:lstStyle/>
                    <a:p>
                      <a:r>
                        <a:rPr lang="en-US" dirty="0"/>
                        <a:t>Large </a:t>
                      </a:r>
                      <a:r>
                        <a:rPr lang="en-US" dirty="0" err="1"/>
                        <a:t>freq</a:t>
                      </a:r>
                      <a:r>
                        <a:rPr lang="en-US" dirty="0"/>
                        <a:t> gap between users</a:t>
                      </a:r>
                    </a:p>
                  </a:txBody>
                  <a:tcPr/>
                </a:tc>
                <a:tc>
                  <a:txBody>
                    <a:bodyPr/>
                    <a:lstStyle/>
                    <a:p>
                      <a:r>
                        <a:rPr lang="en-US" dirty="0"/>
                        <a:t>&gt; 1 user per channel via TDMA</a:t>
                      </a:r>
                    </a:p>
                  </a:txBody>
                  <a:tcPr/>
                </a:tc>
                <a:tc>
                  <a:txBody>
                    <a:bodyPr/>
                    <a:lstStyle/>
                    <a:p>
                      <a:r>
                        <a:rPr lang="en-US" dirty="0"/>
                        <a:t>~14x user capacity per channel</a:t>
                      </a:r>
                    </a:p>
                  </a:txBody>
                  <a:tcPr/>
                </a:tc>
                <a:tc>
                  <a:txBody>
                    <a:bodyPr/>
                    <a:lstStyle/>
                    <a:p>
                      <a:r>
                        <a:rPr lang="en-US" dirty="0"/>
                        <a:t>1</a:t>
                      </a:r>
                      <a:r>
                        <a:rPr lang="en-US" baseline="30000" dirty="0"/>
                        <a:t>st</a:t>
                      </a:r>
                      <a:r>
                        <a:rPr lang="en-US" dirty="0"/>
                        <a:t> global standard</a:t>
                      </a:r>
                    </a:p>
                  </a:txBody>
                  <a:tcPr/>
                </a:tc>
                <a:extLst>
                  <a:ext uri="{0D108BD9-81ED-4DB2-BD59-A6C34878D82A}">
                    <a16:rowId xmlns:a16="http://schemas.microsoft.com/office/drawing/2014/main" val="2448366210"/>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107959472"/>
                  </a:ext>
                </a:extLst>
              </a:tr>
            </a:tbl>
          </a:graphicData>
        </a:graphic>
      </p:graphicFrame>
      <p:sp>
        <p:nvSpPr>
          <p:cNvPr id="5" name="Content Placeholder 2">
            <a:extLst>
              <a:ext uri="{FF2B5EF4-FFF2-40B4-BE49-F238E27FC236}">
                <a16:creationId xmlns:a16="http://schemas.microsoft.com/office/drawing/2014/main" id="{6086C681-BB23-487E-AB7F-F11E84BC2584}"/>
              </a:ext>
            </a:extLst>
          </p:cNvPr>
          <p:cNvSpPr txBox="1">
            <a:spLocks/>
          </p:cNvSpPr>
          <p:nvPr/>
        </p:nvSpPr>
        <p:spPr>
          <a:xfrm>
            <a:off x="1141412" y="1421475"/>
            <a:ext cx="10719411" cy="436972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en-US" dirty="0"/>
              <a:t>2G: 800 MHz, 850MHz, 1900 MHz</a:t>
            </a:r>
          </a:p>
          <a:p>
            <a:r>
              <a:rPr lang="en-US" dirty="0"/>
              <a:t>3G: 850, 1700, 1900, 2100 MHz</a:t>
            </a:r>
          </a:p>
          <a:p>
            <a:r>
              <a:rPr lang="en-US" dirty="0"/>
              <a:t>4G LTE : 600, 700, 850, 1700, 1800, 1900, 2100, 2300, 2600, 3600, 5200 MHz</a:t>
            </a:r>
          </a:p>
        </p:txBody>
      </p:sp>
      <p:pic>
        <p:nvPicPr>
          <p:cNvPr id="7" name="Picture 6">
            <a:extLst>
              <a:ext uri="{FF2B5EF4-FFF2-40B4-BE49-F238E27FC236}">
                <a16:creationId xmlns:a16="http://schemas.microsoft.com/office/drawing/2014/main" id="{C8CCDAD1-84CE-43B7-A32C-DCD6CCADDA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6302" y="688955"/>
            <a:ext cx="2063262" cy="1375508"/>
          </a:xfrm>
          <a:prstGeom prst="rect">
            <a:avLst/>
          </a:prstGeom>
        </p:spPr>
      </p:pic>
    </p:spTree>
    <p:extLst>
      <p:ext uri="{BB962C8B-B14F-4D97-AF65-F5344CB8AC3E}">
        <p14:creationId xmlns:p14="http://schemas.microsoft.com/office/powerpoint/2010/main" val="681437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a:xfrm>
            <a:off x="1141413" y="618518"/>
            <a:ext cx="9905998" cy="628391"/>
          </a:xfrm>
        </p:spPr>
        <p:txBody>
          <a:bodyPr/>
          <a:lstStyle/>
          <a:p>
            <a:r>
              <a:rPr lang="en-US" dirty="0"/>
              <a:t>Electromagnetic Waves</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41412" y="1421476"/>
            <a:ext cx="9905999" cy="4369725"/>
          </a:xfrm>
        </p:spPr>
        <p:txBody>
          <a:bodyPr>
            <a:normAutofit fontScale="92500" lnSpcReduction="10000"/>
          </a:bodyPr>
          <a:lstStyle/>
          <a:p>
            <a:r>
              <a:rPr lang="en-US" sz="2200" b="1" dirty="0">
                <a:solidFill>
                  <a:srgbClr val="FFC000"/>
                </a:solidFill>
              </a:rPr>
              <a:t>Polarization</a:t>
            </a:r>
            <a:r>
              <a:rPr lang="en-US" dirty="0"/>
              <a:t> – direction of electrical field</a:t>
            </a:r>
          </a:p>
          <a:p>
            <a:r>
              <a:rPr lang="en-US" dirty="0"/>
              <a:t>Electric field parallel to the conductor</a:t>
            </a:r>
          </a:p>
          <a:p>
            <a:r>
              <a:rPr lang="en-US" dirty="0"/>
              <a:t>What if the conductor turns 90 degrees?</a:t>
            </a:r>
          </a:p>
          <a:p>
            <a:r>
              <a:rPr lang="en-US" dirty="0"/>
              <a:t>Changes </a:t>
            </a:r>
            <a:r>
              <a:rPr lang="en-US" sz="2200" b="1" dirty="0">
                <a:solidFill>
                  <a:srgbClr val="FFC000"/>
                </a:solidFill>
              </a:rPr>
              <a:t>horizontal</a:t>
            </a:r>
            <a:r>
              <a:rPr lang="en-US" dirty="0"/>
              <a:t> to </a:t>
            </a:r>
            <a:r>
              <a:rPr lang="en-US" sz="2200" b="1" dirty="0">
                <a:solidFill>
                  <a:srgbClr val="FFC000"/>
                </a:solidFill>
              </a:rPr>
              <a:t>vertical</a:t>
            </a:r>
            <a:r>
              <a:rPr lang="en-US" dirty="0"/>
              <a:t> </a:t>
            </a:r>
            <a:r>
              <a:rPr lang="en-US" sz="2200" b="1" dirty="0">
                <a:solidFill>
                  <a:srgbClr val="FFC000"/>
                </a:solidFill>
              </a:rPr>
              <a:t>polarization</a:t>
            </a:r>
          </a:p>
          <a:p>
            <a:r>
              <a:rPr lang="en-US" dirty="0"/>
              <a:t>What if conductor spins?</a:t>
            </a:r>
          </a:p>
          <a:p>
            <a:pPr lvl="1"/>
            <a:r>
              <a:rPr lang="en-US" sz="2200" b="1" dirty="0">
                <a:solidFill>
                  <a:srgbClr val="FFC000"/>
                </a:solidFill>
              </a:rPr>
              <a:t>Left</a:t>
            </a:r>
            <a:r>
              <a:rPr lang="en-US" dirty="0"/>
              <a:t> or </a:t>
            </a:r>
            <a:r>
              <a:rPr lang="en-US" sz="2400" b="1" dirty="0">
                <a:solidFill>
                  <a:srgbClr val="FFC000"/>
                </a:solidFill>
              </a:rPr>
              <a:t>right</a:t>
            </a:r>
            <a:r>
              <a:rPr lang="en-US" dirty="0"/>
              <a:t> </a:t>
            </a:r>
            <a:r>
              <a:rPr lang="en-US" sz="2400" b="1" dirty="0">
                <a:solidFill>
                  <a:srgbClr val="FFC000"/>
                </a:solidFill>
              </a:rPr>
              <a:t>handed</a:t>
            </a:r>
            <a:r>
              <a:rPr lang="en-US" dirty="0"/>
              <a:t> </a:t>
            </a:r>
            <a:r>
              <a:rPr lang="en-US" sz="2400" b="1" dirty="0">
                <a:solidFill>
                  <a:srgbClr val="FFC000"/>
                </a:solidFill>
              </a:rPr>
              <a:t>circular</a:t>
            </a:r>
            <a:r>
              <a:rPr lang="en-US" dirty="0"/>
              <a:t> </a:t>
            </a:r>
            <a:r>
              <a:rPr lang="en-US" sz="2400" b="1" dirty="0">
                <a:solidFill>
                  <a:srgbClr val="FFC000"/>
                </a:solidFill>
              </a:rPr>
              <a:t>polarization</a:t>
            </a:r>
          </a:p>
          <a:p>
            <a:r>
              <a:rPr lang="en-US" dirty="0"/>
              <a:t>Can have two perpendicular antennas, </a:t>
            </a:r>
            <a:br>
              <a:rPr lang="en-US" dirty="0"/>
            </a:br>
            <a:r>
              <a:rPr lang="en-US" dirty="0"/>
              <a:t>driving them in/out of phase</a:t>
            </a:r>
          </a:p>
          <a:p>
            <a:pPr lvl="1"/>
            <a:r>
              <a:rPr lang="en-US" sz="2400" b="1" dirty="0">
                <a:solidFill>
                  <a:srgbClr val="FFC000"/>
                </a:solidFill>
              </a:rPr>
              <a:t>Elliptical</a:t>
            </a:r>
            <a:r>
              <a:rPr lang="en-US" dirty="0"/>
              <a:t> </a:t>
            </a:r>
            <a:r>
              <a:rPr lang="en-US" sz="2400" b="1" dirty="0">
                <a:solidFill>
                  <a:srgbClr val="FFC000"/>
                </a:solidFill>
              </a:rPr>
              <a:t>polarization</a:t>
            </a:r>
            <a:r>
              <a:rPr lang="en-US" dirty="0"/>
              <a:t>, and/or all of above</a:t>
            </a:r>
          </a:p>
          <a:p>
            <a:endParaRPr lang="en-US" dirty="0"/>
          </a:p>
          <a:p>
            <a:endParaRPr lang="en-US" dirty="0"/>
          </a:p>
          <a:p>
            <a:pPr marL="457200" lvl="1" indent="0">
              <a:buNone/>
            </a:pPr>
            <a:endParaRPr lang="en-US" dirty="0"/>
          </a:p>
          <a:p>
            <a:pPr lvl="1"/>
            <a:endParaRPr lang="en-US" dirty="0"/>
          </a:p>
          <a:p>
            <a:endParaRPr lang="en-US" dirty="0"/>
          </a:p>
          <a:p>
            <a:endParaRPr lang="en-US" dirty="0"/>
          </a:p>
          <a:p>
            <a:endParaRPr lang="en-US" dirty="0"/>
          </a:p>
          <a:p>
            <a:endParaRPr lang="en-US" dirty="0"/>
          </a:p>
          <a:p>
            <a:endParaRPr lang="en-US" dirty="0"/>
          </a:p>
        </p:txBody>
      </p:sp>
      <p:pic>
        <p:nvPicPr>
          <p:cNvPr id="6" name="Picture 5">
            <a:extLst>
              <a:ext uri="{FF2B5EF4-FFF2-40B4-BE49-F238E27FC236}">
                <a16:creationId xmlns:a16="http://schemas.microsoft.com/office/drawing/2014/main" id="{1915B856-3812-499D-80C0-E0B277D591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7738" y="4298951"/>
            <a:ext cx="4844968" cy="1492250"/>
          </a:xfrm>
          <a:prstGeom prst="rect">
            <a:avLst/>
          </a:prstGeom>
        </p:spPr>
      </p:pic>
      <p:pic>
        <p:nvPicPr>
          <p:cNvPr id="1028" name="Picture 4" descr="A long straight gray wire with an A C generator at its center, functioning as a broadcast antenna for electromagnetic waves, is shown. The wave distributions at four different times are shown in four different parts. Part a of the diagram shows a long straight gray wire with an A C generator at its center. The time is marked t equals zero. The bottom part of the antenna is positive and the upper end of the antenna is negative. An electric field E acting upward is shown by an upward arrow. Part b of the diagram shows a long straight gray wire with an A C generator at its center. The time is marked t equals capital T divided by four. The antenna has no polarity marked and a wave is shown to emerge from the A C source. An electric field E acting upward as shown by an upward arrow. The electric field E propagates away from the antenna at the speed of light, forming part of the electromagnetic wave from the A C source. A quarter portion of the wave is shown above the horizontal axis. Part c of the diagram shows a long straight gray wire with an A C generator at its center. The time is marked t equals capital T divided by two. The bottom part of the antenna is negative and the upper end of the antenna is positive and a wave is shown to emerge from the A C source. The electric field E propagates away from the antenna at the speed of light, forming part of the electromagnetic wave from the A C source. A quarter portion of the wave is shown below the horizontal axis and a quarter portion of the wave is above the horizontal axis. Part d of the diagram shows a long straight gray wire with an AC generator at its center. The time is marked t equals capital T. The bottom part of the antenna is positive and the upper end of the antenna is negative. A wave is shown to emerge from the A C source. The electric field E propagates away from the antenna at the speed of light, forming part of the electromagnetic wave from the A C source. A quarter portion of the wave is shown above the horizontal axis followed by a half wave below the horizontal axis and then again a quarter of a wave above the horizontal axis.">
            <a:extLst>
              <a:ext uri="{FF2B5EF4-FFF2-40B4-BE49-F238E27FC236}">
                <a16:creationId xmlns:a16="http://schemas.microsoft.com/office/drawing/2014/main" id="{C4622834-0AB3-4A38-8A6C-42848C8D97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9272" y="692791"/>
            <a:ext cx="2718088" cy="2736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34455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Cellular</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85000" lnSpcReduction="10000"/>
          </a:bodyPr>
          <a:lstStyle/>
          <a:p>
            <a:r>
              <a:rPr lang="en-US" dirty="0"/>
              <a:t>Modulation formats:</a:t>
            </a:r>
          </a:p>
          <a:p>
            <a:pPr lvl="1"/>
            <a:r>
              <a:rPr lang="en-US" dirty="0"/>
              <a:t>FDMA, CDMA, TDMA, TDD (LTE), GMSK (GSM)</a:t>
            </a:r>
          </a:p>
          <a:p>
            <a:r>
              <a:rPr lang="en-US" dirty="0"/>
              <a:t>Cellular tower structure</a:t>
            </a:r>
          </a:p>
          <a:p>
            <a:pPr lvl="1"/>
            <a:r>
              <a:rPr lang="en-US" sz="2100" b="1" dirty="0">
                <a:solidFill>
                  <a:srgbClr val="FFC000"/>
                </a:solidFill>
              </a:rPr>
              <a:t>Cell</a:t>
            </a:r>
            <a:r>
              <a:rPr lang="en-US" dirty="0"/>
              <a:t> –basic geographic unit of a cellular system</a:t>
            </a:r>
          </a:p>
          <a:p>
            <a:pPr lvl="2"/>
            <a:r>
              <a:rPr lang="en-US" dirty="0"/>
              <a:t>Channels</a:t>
            </a:r>
          </a:p>
          <a:p>
            <a:pPr lvl="2"/>
            <a:r>
              <a:rPr lang="en-US" dirty="0"/>
              <a:t>Coverage area called a footprint</a:t>
            </a:r>
          </a:p>
          <a:p>
            <a:pPr lvl="1"/>
            <a:r>
              <a:rPr lang="en-US" sz="2100" b="1" dirty="0">
                <a:solidFill>
                  <a:srgbClr val="FFC000"/>
                </a:solidFill>
              </a:rPr>
              <a:t>Cluster</a:t>
            </a:r>
            <a:r>
              <a:rPr lang="en-US" dirty="0"/>
              <a:t> – group of cells, no channels reused in cluster</a:t>
            </a:r>
          </a:p>
          <a:p>
            <a:pPr lvl="1"/>
            <a:r>
              <a:rPr lang="en-US" dirty="0"/>
              <a:t>Frequency reuse – each cell assigned some subset of channels different from neighbors</a:t>
            </a:r>
          </a:p>
          <a:p>
            <a:r>
              <a:rPr lang="en-US" dirty="0"/>
              <a:t>Cell splitting – as cell gets too many users, needs split and more cells added</a:t>
            </a:r>
          </a:p>
          <a:p>
            <a:r>
              <a:rPr lang="en-US" dirty="0"/>
              <a:t>Handoff – mobile, moving between cells. Cell network hands cell new channels as it moves</a:t>
            </a:r>
          </a:p>
          <a:p>
            <a:r>
              <a:rPr lang="en-US" dirty="0"/>
              <a:t>Channels, antenna</a:t>
            </a:r>
          </a:p>
          <a:p>
            <a:endParaRPr lang="en-US" dirty="0"/>
          </a:p>
          <a:p>
            <a:endParaRPr lang="en-US" dirty="0"/>
          </a:p>
        </p:txBody>
      </p:sp>
      <p:pic>
        <p:nvPicPr>
          <p:cNvPr id="5" name="Picture 4">
            <a:extLst>
              <a:ext uri="{FF2B5EF4-FFF2-40B4-BE49-F238E27FC236}">
                <a16:creationId xmlns:a16="http://schemas.microsoft.com/office/drawing/2014/main" id="{C274D41E-8C79-4986-846F-ACF8E22B16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6200" y="191626"/>
            <a:ext cx="4201918" cy="2970321"/>
          </a:xfrm>
          <a:prstGeom prst="rect">
            <a:avLst/>
          </a:prstGeom>
        </p:spPr>
      </p:pic>
    </p:spTree>
    <p:extLst>
      <p:ext uri="{BB962C8B-B14F-4D97-AF65-F5344CB8AC3E}">
        <p14:creationId xmlns:p14="http://schemas.microsoft.com/office/powerpoint/2010/main" val="15712459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Cellular</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92500" lnSpcReduction="10000"/>
          </a:bodyPr>
          <a:lstStyle/>
          <a:p>
            <a:r>
              <a:rPr lang="en-US" dirty="0"/>
              <a:t>Components:</a:t>
            </a:r>
          </a:p>
          <a:p>
            <a:pPr lvl="1"/>
            <a:r>
              <a:rPr lang="en-US" dirty="0"/>
              <a:t>Public Switched Telephone Network (PSTN)</a:t>
            </a:r>
          </a:p>
          <a:p>
            <a:pPr lvl="2"/>
            <a:r>
              <a:rPr lang="en-US" dirty="0"/>
              <a:t>Global backbone, wiring, local networks long-haul networks</a:t>
            </a:r>
          </a:p>
          <a:p>
            <a:pPr lvl="1"/>
            <a:r>
              <a:rPr lang="en-US" dirty="0"/>
              <a:t>Mobile Telephone Switching Office (MTSO)</a:t>
            </a:r>
          </a:p>
          <a:p>
            <a:pPr lvl="2"/>
            <a:r>
              <a:rPr lang="en-US" dirty="0"/>
              <a:t>Controls calls, tracks billing, locates subscribers</a:t>
            </a:r>
          </a:p>
          <a:p>
            <a:pPr lvl="1"/>
            <a:r>
              <a:rPr lang="en-US" dirty="0"/>
              <a:t>Cell site and antenna</a:t>
            </a:r>
          </a:p>
          <a:p>
            <a:pPr lvl="2"/>
            <a:endParaRPr lang="en-US" dirty="0"/>
          </a:p>
          <a:p>
            <a:pPr lvl="1"/>
            <a:r>
              <a:rPr lang="en-US" dirty="0"/>
              <a:t>Mobile Subscriber Unit (MSU). 3 types:</a:t>
            </a:r>
          </a:p>
          <a:p>
            <a:pPr lvl="2"/>
            <a:r>
              <a:rPr lang="en-US" dirty="0"/>
              <a:t>Mobile telephone (trunk of car style): typical transmit power 4.0 watts</a:t>
            </a:r>
          </a:p>
          <a:p>
            <a:pPr lvl="2"/>
            <a:r>
              <a:rPr lang="en-US" dirty="0"/>
              <a:t>Portable (hand held): 0.6 watts</a:t>
            </a:r>
          </a:p>
          <a:p>
            <a:pPr lvl="2"/>
            <a:r>
              <a:rPr lang="en-US" dirty="0"/>
              <a:t>Transportable: (1.6 watts)</a:t>
            </a:r>
          </a:p>
          <a:p>
            <a:pPr lvl="2"/>
            <a:endParaRPr lang="en-US" dirty="0"/>
          </a:p>
          <a:p>
            <a:endParaRPr lang="en-US" dirty="0"/>
          </a:p>
        </p:txBody>
      </p:sp>
    </p:spTree>
    <p:extLst>
      <p:ext uri="{BB962C8B-B14F-4D97-AF65-F5344CB8AC3E}">
        <p14:creationId xmlns:p14="http://schemas.microsoft.com/office/powerpoint/2010/main" val="34472764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Cellular 3G</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a:bodyPr>
          <a:lstStyle/>
          <a:p>
            <a:r>
              <a:rPr lang="en-US" dirty="0"/>
              <a:t>1998</a:t>
            </a:r>
          </a:p>
          <a:p>
            <a:r>
              <a:rPr lang="en-US" dirty="0"/>
              <a:t>384 </a:t>
            </a:r>
            <a:r>
              <a:rPr lang="en-US" dirty="0" err="1"/>
              <a:t>kbs</a:t>
            </a:r>
            <a:r>
              <a:rPr lang="en-US" dirty="0"/>
              <a:t> – 21.6 </a:t>
            </a:r>
            <a:r>
              <a:rPr lang="en-US" dirty="0" err="1"/>
              <a:t>Mbps</a:t>
            </a:r>
            <a:r>
              <a:rPr lang="en-US" dirty="0"/>
              <a:t> (“3.5G”)</a:t>
            </a:r>
          </a:p>
          <a:p>
            <a:r>
              <a:rPr lang="en-US" dirty="0"/>
              <a:t>Evolving encoding: UMTS, CMDA2000 and revisions…</a:t>
            </a:r>
          </a:p>
          <a:p>
            <a:r>
              <a:rPr lang="en-US" dirty="0"/>
              <a:t>CMDA2000 Rev C</a:t>
            </a:r>
          </a:p>
          <a:p>
            <a:pPr lvl="1"/>
            <a:r>
              <a:rPr lang="en-US" dirty="0"/>
              <a:t>QPSK, 8-PSK, 16-QAM</a:t>
            </a:r>
          </a:p>
          <a:p>
            <a:pPr lvl="1"/>
            <a:r>
              <a:rPr lang="en-US" dirty="0"/>
              <a:t>SNR required -12 to 9.7 (slow to fast)</a:t>
            </a:r>
          </a:p>
          <a:p>
            <a:pPr marL="0" indent="0">
              <a:buNone/>
            </a:pPr>
            <a:endParaRPr lang="en-US" dirty="0"/>
          </a:p>
          <a:p>
            <a:endParaRPr lang="en-US" dirty="0"/>
          </a:p>
        </p:txBody>
      </p:sp>
    </p:spTree>
    <p:extLst>
      <p:ext uri="{BB962C8B-B14F-4D97-AF65-F5344CB8AC3E}">
        <p14:creationId xmlns:p14="http://schemas.microsoft.com/office/powerpoint/2010/main" val="21579354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Cellular 4G</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92500" lnSpcReduction="20000"/>
          </a:bodyPr>
          <a:lstStyle/>
          <a:p>
            <a:r>
              <a:rPr lang="en-US" dirty="0"/>
              <a:t>2009</a:t>
            </a:r>
          </a:p>
          <a:p>
            <a:r>
              <a:rPr lang="en-US" dirty="0"/>
              <a:t>MIMO, MU-MIMO</a:t>
            </a:r>
          </a:p>
          <a:p>
            <a:r>
              <a:rPr lang="en-US" dirty="0"/>
              <a:t>OFDM, OFDMA, Single Carrier FDMA (SC-FMDA)</a:t>
            </a:r>
          </a:p>
          <a:p>
            <a:r>
              <a:rPr lang="en-US" dirty="0"/>
              <a:t>Turbo codes for error correction</a:t>
            </a:r>
          </a:p>
          <a:p>
            <a:r>
              <a:rPr lang="en-US" dirty="0"/>
              <a:t>Adaptive modulation and error correction</a:t>
            </a:r>
          </a:p>
          <a:p>
            <a:r>
              <a:rPr lang="en-US" dirty="0"/>
              <a:t>All IP packet switched network</a:t>
            </a:r>
          </a:p>
          <a:p>
            <a:r>
              <a:rPr lang="en-US" dirty="0"/>
              <a:t>100 </a:t>
            </a:r>
            <a:r>
              <a:rPr lang="en-US" dirty="0" err="1"/>
              <a:t>Mbps</a:t>
            </a:r>
            <a:r>
              <a:rPr lang="en-US" dirty="0"/>
              <a:t> high mobility, 1 </a:t>
            </a:r>
            <a:r>
              <a:rPr lang="en-US" dirty="0" err="1"/>
              <a:t>Gbps</a:t>
            </a:r>
            <a:r>
              <a:rPr lang="en-US" dirty="0"/>
              <a:t> low mobility</a:t>
            </a:r>
          </a:p>
          <a:p>
            <a:r>
              <a:rPr lang="en-US" dirty="0"/>
              <a:t>Link spectral efficiency 15 bit/s/Hz downlink, 6.75 uplink</a:t>
            </a:r>
          </a:p>
          <a:p>
            <a:r>
              <a:rPr lang="en-US" dirty="0"/>
              <a:t>LTE peak download 1Gbps, upload 500 </a:t>
            </a:r>
            <a:r>
              <a:rPr lang="en-US" dirty="0" err="1"/>
              <a:t>Mbps</a:t>
            </a:r>
            <a:endParaRPr lang="en-US" dirty="0"/>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5850542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Cellular 5G</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lnSpcReduction="10000"/>
          </a:bodyPr>
          <a:lstStyle/>
          <a:p>
            <a:r>
              <a:rPr lang="en-US" dirty="0"/>
              <a:t>First wave ~2021, trials 2018-2019</a:t>
            </a:r>
          </a:p>
          <a:p>
            <a:r>
              <a:rPr lang="en-US" dirty="0"/>
              <a:t>9 GHz of unlicensed spectrum at 60 GHz (current cellular has ~800 MHz of spectrum). Some current testing at 15 GHz</a:t>
            </a:r>
          </a:p>
          <a:p>
            <a:r>
              <a:rPr lang="en-US" dirty="0"/>
              <a:t>Want </a:t>
            </a:r>
          </a:p>
          <a:p>
            <a:pPr lvl="1"/>
            <a:r>
              <a:rPr lang="en-US" dirty="0"/>
              <a:t>10-100x data rate, </a:t>
            </a:r>
          </a:p>
          <a:p>
            <a:pPr lvl="1"/>
            <a:r>
              <a:rPr lang="en-US" dirty="0"/>
              <a:t>1000x network capacity (10^6 devices / km^2) using smaller cells</a:t>
            </a:r>
          </a:p>
          <a:p>
            <a:pPr lvl="1"/>
            <a:r>
              <a:rPr lang="en-US" dirty="0"/>
              <a:t>10x energy efficiency, </a:t>
            </a:r>
          </a:p>
          <a:p>
            <a:pPr lvl="1"/>
            <a:r>
              <a:rPr lang="en-US" dirty="0"/>
              <a:t>10-20x lower latency (1ms)</a:t>
            </a:r>
          </a:p>
          <a:p>
            <a:r>
              <a:rPr lang="en-US" dirty="0"/>
              <a:t>20 </a:t>
            </a:r>
            <a:r>
              <a:rPr lang="en-US" dirty="0" err="1"/>
              <a:t>Gbps</a:t>
            </a:r>
            <a:r>
              <a:rPr lang="en-US" dirty="0"/>
              <a:t> throughput</a:t>
            </a:r>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33081462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Example: Embedded Design</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fontScale="85000" lnSpcReduction="20000"/>
          </a:bodyPr>
          <a:lstStyle/>
          <a:p>
            <a:r>
              <a:rPr lang="en-US" dirty="0"/>
              <a:t>Process for PCB antenna</a:t>
            </a:r>
          </a:p>
          <a:p>
            <a:pPr marL="914400" lvl="1" indent="-457200">
              <a:buAutoNum type="arabicPeriod"/>
            </a:pPr>
            <a:r>
              <a:rPr lang="en-US" dirty="0"/>
              <a:t>Build PCB</a:t>
            </a:r>
          </a:p>
          <a:p>
            <a:pPr marL="914400" lvl="1" indent="-457200">
              <a:buAutoNum type="arabicPeriod"/>
            </a:pPr>
            <a:r>
              <a:rPr lang="en-US" dirty="0"/>
              <a:t>Test with spectrum analyzer</a:t>
            </a:r>
          </a:p>
          <a:p>
            <a:pPr marL="914400" lvl="1" indent="-457200">
              <a:buAutoNum type="arabicPeriod"/>
            </a:pPr>
            <a:r>
              <a:rPr lang="en-US" dirty="0"/>
              <a:t>GOTO 1 until works</a:t>
            </a:r>
          </a:p>
          <a:p>
            <a:pPr marL="914400" lvl="1" indent="-457200">
              <a:buAutoNum type="arabicPeriod"/>
            </a:pPr>
            <a:r>
              <a:rPr lang="en-US" dirty="0"/>
              <a:t>FCC testing, fail</a:t>
            </a:r>
          </a:p>
          <a:p>
            <a:pPr marL="914400" lvl="1" indent="-457200">
              <a:buFont typeface="Arial" panose="020B0604020202020204" pitchFamily="34" charset="0"/>
              <a:buAutoNum type="arabicPeriod"/>
            </a:pPr>
            <a:r>
              <a:rPr lang="en-US" dirty="0"/>
              <a:t>GOTO 1 again</a:t>
            </a:r>
            <a:br>
              <a:rPr lang="en-US" dirty="0"/>
            </a:br>
            <a:endParaRPr lang="en-US" dirty="0"/>
          </a:p>
          <a:p>
            <a:r>
              <a:rPr lang="en-US" dirty="0"/>
              <a:t>External antennas</a:t>
            </a:r>
          </a:p>
          <a:p>
            <a:endParaRPr lang="en-US" dirty="0"/>
          </a:p>
          <a:p>
            <a:r>
              <a:rPr lang="en-US" b="1" dirty="0">
                <a:solidFill>
                  <a:srgbClr val="FFC000"/>
                </a:solidFill>
              </a:rPr>
              <a:t>Chip</a:t>
            </a:r>
            <a:r>
              <a:rPr lang="en-US" dirty="0"/>
              <a:t> </a:t>
            </a:r>
            <a:r>
              <a:rPr lang="en-US" b="1" dirty="0">
                <a:solidFill>
                  <a:srgbClr val="FFC000"/>
                </a:solidFill>
              </a:rPr>
              <a:t>antenna</a:t>
            </a:r>
            <a:r>
              <a:rPr lang="en-US" dirty="0"/>
              <a:t> – blue chip at right</a:t>
            </a:r>
          </a:p>
          <a:p>
            <a:pPr lvl="1"/>
            <a:r>
              <a:rPr lang="en-US" dirty="0"/>
              <a:t>High permittivity constant sets up standing wave in tiny space</a:t>
            </a:r>
          </a:p>
          <a:p>
            <a:pPr lvl="1"/>
            <a:r>
              <a:rPr lang="en-US" dirty="0"/>
              <a:t>Smaller than traditional antenna</a:t>
            </a:r>
          </a:p>
          <a:p>
            <a:pPr lvl="1"/>
            <a:endParaRPr lang="en-US" dirty="0"/>
          </a:p>
          <a:p>
            <a:pPr marL="457200" indent="-457200">
              <a:buAutoNum type="arabicPeriod"/>
            </a:pPr>
            <a:endParaRPr lang="en-US" dirty="0"/>
          </a:p>
        </p:txBody>
      </p:sp>
      <p:pic>
        <p:nvPicPr>
          <p:cNvPr id="5" name="Picture 4">
            <a:extLst>
              <a:ext uri="{FF2B5EF4-FFF2-40B4-BE49-F238E27FC236}">
                <a16:creationId xmlns:a16="http://schemas.microsoft.com/office/drawing/2014/main" id="{9C30F1C8-10E5-4AD1-92BD-DEBC804920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31519" y="547920"/>
            <a:ext cx="1863969" cy="1397977"/>
          </a:xfrm>
          <a:prstGeom prst="rect">
            <a:avLst/>
          </a:prstGeom>
        </p:spPr>
      </p:pic>
      <p:pic>
        <p:nvPicPr>
          <p:cNvPr id="7" name="Picture 6">
            <a:extLst>
              <a:ext uri="{FF2B5EF4-FFF2-40B4-BE49-F238E27FC236}">
                <a16:creationId xmlns:a16="http://schemas.microsoft.com/office/drawing/2014/main" id="{5E2390E0-DF75-4FC3-A5BA-F53CF3B7A2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4804" y="2215661"/>
            <a:ext cx="2069648" cy="1552236"/>
          </a:xfrm>
          <a:prstGeom prst="rect">
            <a:avLst/>
          </a:prstGeom>
        </p:spPr>
      </p:pic>
      <p:pic>
        <p:nvPicPr>
          <p:cNvPr id="9" name="Picture 8">
            <a:extLst>
              <a:ext uri="{FF2B5EF4-FFF2-40B4-BE49-F238E27FC236}">
                <a16:creationId xmlns:a16="http://schemas.microsoft.com/office/drawing/2014/main" id="{E793C122-38E5-4B58-B28C-33D78B4A7D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0140" y="2368455"/>
            <a:ext cx="1399442" cy="1399442"/>
          </a:xfrm>
          <a:prstGeom prst="rect">
            <a:avLst/>
          </a:prstGeom>
        </p:spPr>
      </p:pic>
      <p:pic>
        <p:nvPicPr>
          <p:cNvPr id="11" name="Picture 10">
            <a:extLst>
              <a:ext uri="{FF2B5EF4-FFF2-40B4-BE49-F238E27FC236}">
                <a16:creationId xmlns:a16="http://schemas.microsoft.com/office/drawing/2014/main" id="{EC768812-71B7-4E01-A0A4-CF49FD373A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99596" y="4345447"/>
            <a:ext cx="1527814" cy="1527814"/>
          </a:xfrm>
          <a:prstGeom prst="rect">
            <a:avLst/>
          </a:prstGeom>
        </p:spPr>
      </p:pic>
    </p:spTree>
    <p:extLst>
      <p:ext uri="{BB962C8B-B14F-4D97-AF65-F5344CB8AC3E}">
        <p14:creationId xmlns:p14="http://schemas.microsoft.com/office/powerpoint/2010/main" val="15670736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Experiment: Software Defined Radio</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lstStyle/>
          <a:p>
            <a:r>
              <a:rPr lang="en-US" dirty="0"/>
              <a:t>Cheap RTL-SDR dongle ~$25</a:t>
            </a:r>
          </a:p>
          <a:p>
            <a:pPr lvl="1"/>
            <a:r>
              <a:rPr lang="en-US" dirty="0"/>
              <a:t>Receive 500kHz - 28.8MHz signals</a:t>
            </a:r>
          </a:p>
          <a:p>
            <a:r>
              <a:rPr lang="en-US" dirty="0" err="1"/>
              <a:t>HackRF</a:t>
            </a:r>
            <a:r>
              <a:rPr lang="en-US" dirty="0"/>
              <a:t> One ~ $300</a:t>
            </a:r>
          </a:p>
          <a:p>
            <a:pPr lvl="1"/>
            <a:r>
              <a:rPr lang="en-US" dirty="0"/>
              <a:t>Transmit/receive 1MHz – 6 GHz</a:t>
            </a:r>
          </a:p>
          <a:p>
            <a:pPr lvl="1"/>
            <a:r>
              <a:rPr lang="en-US" dirty="0"/>
              <a:t>TX/RX not simultaneous </a:t>
            </a:r>
            <a:r>
              <a:rPr lang="en-US" dirty="0">
                <a:sym typeface="Wingdings" panose="05000000000000000000" pitchFamily="2" charset="2"/>
              </a:rPr>
              <a:t>(?)</a:t>
            </a:r>
            <a:endParaRPr lang="en-US" dirty="0"/>
          </a:p>
          <a:p>
            <a:r>
              <a:rPr lang="en-US" dirty="0"/>
              <a:t>Open source GNU Radio, </a:t>
            </a:r>
            <a:r>
              <a:rPr lang="en-US" dirty="0" err="1"/>
              <a:t>gqrx</a:t>
            </a:r>
            <a:endParaRPr lang="en-US" dirty="0"/>
          </a:p>
          <a:p>
            <a:endParaRPr lang="en-US" dirty="0"/>
          </a:p>
          <a:p>
            <a:r>
              <a:rPr lang="en-US" dirty="0"/>
              <a:t>Know laws </a:t>
            </a:r>
            <a:r>
              <a:rPr lang="en-US"/>
              <a:t>to transmit</a:t>
            </a:r>
            <a:endParaRPr lang="en-US" dirty="0"/>
          </a:p>
          <a:p>
            <a:endParaRPr lang="en-US" dirty="0"/>
          </a:p>
        </p:txBody>
      </p:sp>
      <p:pic>
        <p:nvPicPr>
          <p:cNvPr id="5" name="Picture 4">
            <a:extLst>
              <a:ext uri="{FF2B5EF4-FFF2-40B4-BE49-F238E27FC236}">
                <a16:creationId xmlns:a16="http://schemas.microsoft.com/office/drawing/2014/main" id="{982B6519-0AD2-4A74-A5E4-F2023F3904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8389" y="4642140"/>
            <a:ext cx="1788422" cy="1149061"/>
          </a:xfrm>
          <a:prstGeom prst="rect">
            <a:avLst/>
          </a:prstGeom>
        </p:spPr>
      </p:pic>
      <p:pic>
        <p:nvPicPr>
          <p:cNvPr id="7" name="Picture 6">
            <a:extLst>
              <a:ext uri="{FF2B5EF4-FFF2-40B4-BE49-F238E27FC236}">
                <a16:creationId xmlns:a16="http://schemas.microsoft.com/office/drawing/2014/main" id="{62BD9626-E9A7-4D71-91CA-DB5CB1AF3D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6295" y="4642140"/>
            <a:ext cx="1534011" cy="1151299"/>
          </a:xfrm>
          <a:prstGeom prst="rect">
            <a:avLst/>
          </a:prstGeom>
        </p:spPr>
      </p:pic>
      <p:pic>
        <p:nvPicPr>
          <p:cNvPr id="9" name="Picture 8">
            <a:extLst>
              <a:ext uri="{FF2B5EF4-FFF2-40B4-BE49-F238E27FC236}">
                <a16:creationId xmlns:a16="http://schemas.microsoft.com/office/drawing/2014/main" id="{4ED23D94-3C60-4BAA-BE7D-2941B52A09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6295" y="1421476"/>
            <a:ext cx="3265536" cy="2971638"/>
          </a:xfrm>
          <a:prstGeom prst="rect">
            <a:avLst/>
          </a:prstGeom>
        </p:spPr>
      </p:pic>
    </p:spTree>
    <p:extLst>
      <p:ext uri="{BB962C8B-B14F-4D97-AF65-F5344CB8AC3E}">
        <p14:creationId xmlns:p14="http://schemas.microsoft.com/office/powerpoint/2010/main" val="16698164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Security issues</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lstStyle/>
          <a:p>
            <a:r>
              <a:rPr lang="en-US" dirty="0"/>
              <a:t>Protocol holes</a:t>
            </a:r>
          </a:p>
          <a:p>
            <a:r>
              <a:rPr lang="en-US" dirty="0"/>
              <a:t>Snooping</a:t>
            </a:r>
          </a:p>
          <a:p>
            <a:r>
              <a:rPr lang="en-US" dirty="0"/>
              <a:t>Leaks</a:t>
            </a:r>
          </a:p>
          <a:p>
            <a:r>
              <a:rPr lang="en-US" dirty="0"/>
              <a:t>Blocking</a:t>
            </a:r>
          </a:p>
          <a:p>
            <a:r>
              <a:rPr lang="en-US" dirty="0"/>
              <a:t>Physical  layer (def of hardware, encoding and signaling, transmission and reception, topology)</a:t>
            </a:r>
          </a:p>
          <a:p>
            <a:endParaRPr lang="en-US" dirty="0"/>
          </a:p>
          <a:p>
            <a:r>
              <a:rPr lang="en-US" dirty="0"/>
              <a:t>Breaks galore!</a:t>
            </a:r>
          </a:p>
          <a:p>
            <a:endParaRPr lang="en-US" dirty="0"/>
          </a:p>
          <a:p>
            <a:endParaRPr lang="en-US" dirty="0"/>
          </a:p>
        </p:txBody>
      </p:sp>
    </p:spTree>
    <p:extLst>
      <p:ext uri="{BB962C8B-B14F-4D97-AF65-F5344CB8AC3E}">
        <p14:creationId xmlns:p14="http://schemas.microsoft.com/office/powerpoint/2010/main" val="38230698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pPr algn="ctr"/>
            <a:r>
              <a:rPr lang="en-US" dirty="0"/>
              <a:t>Questions ?</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type="body" idx="1"/>
          </p:nvPr>
        </p:nvSpPr>
        <p:spPr/>
        <p:txBody>
          <a:bodyPr/>
          <a:lstStyle/>
          <a:p>
            <a:pPr algn="ctr"/>
            <a:endParaRPr lang="en-US" dirty="0"/>
          </a:p>
          <a:p>
            <a:pPr algn="ctr"/>
            <a:r>
              <a:rPr lang="en-US" dirty="0"/>
              <a:t>THE END</a:t>
            </a:r>
          </a:p>
          <a:p>
            <a:endParaRPr lang="en-US" dirty="0"/>
          </a:p>
        </p:txBody>
      </p:sp>
    </p:spTree>
    <p:extLst>
      <p:ext uri="{BB962C8B-B14F-4D97-AF65-F5344CB8AC3E}">
        <p14:creationId xmlns:p14="http://schemas.microsoft.com/office/powerpoint/2010/main" val="1246631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Electromagnetic Waves</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p:txBody>
          <a:bodyPr>
            <a:normAutofit/>
          </a:bodyPr>
          <a:lstStyle/>
          <a:p>
            <a:r>
              <a:rPr lang="en-US" dirty="0"/>
              <a:t>Wave properties used to send data:</a:t>
            </a:r>
          </a:p>
          <a:p>
            <a:endParaRPr lang="en-US" dirty="0"/>
          </a:p>
          <a:p>
            <a:pPr lvl="1"/>
            <a:r>
              <a:rPr lang="en-US" sz="2200" b="1" dirty="0">
                <a:solidFill>
                  <a:srgbClr val="FFC000"/>
                </a:solidFill>
              </a:rPr>
              <a:t>Frequency </a:t>
            </a:r>
            <a:r>
              <a:rPr lang="en-US" dirty="0"/>
              <a:t> </a:t>
            </a:r>
          </a:p>
          <a:p>
            <a:pPr lvl="1"/>
            <a:endParaRPr lang="en-US" dirty="0"/>
          </a:p>
          <a:p>
            <a:pPr lvl="1"/>
            <a:r>
              <a:rPr lang="en-US" sz="2200" b="1" dirty="0">
                <a:solidFill>
                  <a:srgbClr val="FFC000"/>
                </a:solidFill>
              </a:rPr>
              <a:t>Amplitude</a:t>
            </a:r>
          </a:p>
          <a:p>
            <a:pPr lvl="1"/>
            <a:endParaRPr lang="en-US" dirty="0"/>
          </a:p>
          <a:p>
            <a:pPr lvl="1"/>
            <a:r>
              <a:rPr lang="en-US" sz="2200" b="1" dirty="0">
                <a:solidFill>
                  <a:srgbClr val="FFC000"/>
                </a:solidFill>
              </a:rPr>
              <a:t>Phase</a:t>
            </a:r>
          </a:p>
          <a:p>
            <a:pPr lvl="1"/>
            <a:endParaRPr lang="en-US" dirty="0"/>
          </a:p>
          <a:p>
            <a:pPr lvl="1"/>
            <a:r>
              <a:rPr lang="en-US" sz="2200" b="1" dirty="0">
                <a:solidFill>
                  <a:srgbClr val="FFC000"/>
                </a:solidFill>
              </a:rPr>
              <a:t>Polarization</a:t>
            </a:r>
          </a:p>
          <a:p>
            <a:pPr lvl="1"/>
            <a:endParaRPr lang="en-US" dirty="0"/>
          </a:p>
          <a:p>
            <a:pPr lvl="1"/>
            <a:endParaRPr lang="en-US" dirty="0"/>
          </a:p>
          <a:p>
            <a:pPr marL="457200" lvl="1" indent="0">
              <a:buNone/>
            </a:pPr>
            <a:endParaRPr lang="en-US" dirty="0"/>
          </a:p>
          <a:p>
            <a:pPr lvl="1"/>
            <a:endParaRPr lang="en-US" dirty="0"/>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29E1676F-BFC2-4485-A61B-A5FEB7DB22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8497" y="932713"/>
            <a:ext cx="3738914" cy="1880059"/>
          </a:xfrm>
          <a:prstGeom prst="rect">
            <a:avLst/>
          </a:prstGeom>
        </p:spPr>
      </p:pic>
      <p:pic>
        <p:nvPicPr>
          <p:cNvPr id="6" name="Picture 5">
            <a:extLst>
              <a:ext uri="{FF2B5EF4-FFF2-40B4-BE49-F238E27FC236}">
                <a16:creationId xmlns:a16="http://schemas.microsoft.com/office/drawing/2014/main" id="{E4274198-D071-4CDA-B2A2-B4D00B19B6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5470" y="4473518"/>
            <a:ext cx="4844968" cy="1492250"/>
          </a:xfrm>
          <a:prstGeom prst="rect">
            <a:avLst/>
          </a:prstGeom>
        </p:spPr>
      </p:pic>
    </p:spTree>
    <p:extLst>
      <p:ext uri="{BB962C8B-B14F-4D97-AF65-F5344CB8AC3E}">
        <p14:creationId xmlns:p14="http://schemas.microsoft.com/office/powerpoint/2010/main" val="3052470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Radio Frequencies</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41412" y="1421476"/>
            <a:ext cx="9905999" cy="4369725"/>
          </a:xfrm>
        </p:spPr>
        <p:txBody>
          <a:bodyPr>
            <a:normAutofit lnSpcReduction="10000"/>
          </a:bodyPr>
          <a:lstStyle/>
          <a:p>
            <a:r>
              <a:rPr lang="en-US" dirty="0"/>
              <a:t>Wireless uses 100kHz to 60 GHz</a:t>
            </a:r>
          </a:p>
          <a:p>
            <a:r>
              <a:rPr lang="en-US" dirty="0"/>
              <a:t>Three common unlicensed bands </a:t>
            </a:r>
          </a:p>
          <a:p>
            <a:pPr lvl="1"/>
            <a:r>
              <a:rPr lang="en-US" dirty="0"/>
              <a:t>900 MHz: 902 to 928 MHz</a:t>
            </a:r>
          </a:p>
          <a:p>
            <a:pPr lvl="1"/>
            <a:r>
              <a:rPr lang="en-US" dirty="0"/>
              <a:t>2.4 GHz band: 2.400 to 2.483 GHz </a:t>
            </a:r>
            <a:br>
              <a:rPr lang="en-US" dirty="0"/>
            </a:br>
            <a:r>
              <a:rPr lang="en-US" dirty="0"/>
              <a:t>(Japan extends to 2.495 GHz)</a:t>
            </a:r>
          </a:p>
          <a:p>
            <a:pPr lvl="1"/>
            <a:r>
              <a:rPr lang="en-US" dirty="0"/>
              <a:t>5 GHZ: 5.150 to 5.350, </a:t>
            </a:r>
            <a:br>
              <a:rPr lang="en-US" dirty="0"/>
            </a:br>
            <a:r>
              <a:rPr lang="en-US" dirty="0"/>
              <a:t>5.725 to 5.825 MHz, </a:t>
            </a:r>
            <a:br>
              <a:rPr lang="en-US" dirty="0"/>
            </a:br>
            <a:r>
              <a:rPr lang="en-US" dirty="0"/>
              <a:t>(some countries + 5.350 – 5.825 GHz)</a:t>
            </a:r>
          </a:p>
          <a:p>
            <a:endParaRPr lang="en-US" dirty="0"/>
          </a:p>
          <a:p>
            <a:r>
              <a:rPr lang="en-US" dirty="0"/>
              <a:t>Visible light 400-900 THz</a:t>
            </a:r>
          </a:p>
          <a:p>
            <a:endParaRPr lang="en-US" dirty="0"/>
          </a:p>
        </p:txBody>
      </p:sp>
      <p:pic>
        <p:nvPicPr>
          <p:cNvPr id="5" name="Picture 4">
            <a:extLst>
              <a:ext uri="{FF2B5EF4-FFF2-40B4-BE49-F238E27FC236}">
                <a16:creationId xmlns:a16="http://schemas.microsoft.com/office/drawing/2014/main" id="{DDA1A158-6344-47E8-A40F-D42320A98B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0386" y="1246909"/>
            <a:ext cx="5803628" cy="4369724"/>
          </a:xfrm>
          <a:prstGeom prst="rect">
            <a:avLst/>
          </a:prstGeom>
        </p:spPr>
      </p:pic>
    </p:spTree>
    <p:extLst>
      <p:ext uri="{BB962C8B-B14F-4D97-AF65-F5344CB8AC3E}">
        <p14:creationId xmlns:p14="http://schemas.microsoft.com/office/powerpoint/2010/main" val="306493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Radio Frequencies</a:t>
            </a:r>
          </a:p>
        </p:txBody>
      </p:sp>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41412" y="1421476"/>
            <a:ext cx="9905999" cy="4369725"/>
          </a:xfrm>
        </p:spPr>
        <p:txBody>
          <a:bodyPr>
            <a:normAutofit/>
          </a:bodyPr>
          <a:lstStyle/>
          <a:p>
            <a:endParaRPr lang="en-US" dirty="0"/>
          </a:p>
          <a:p>
            <a:endParaRPr lang="en-US" dirty="0"/>
          </a:p>
        </p:txBody>
      </p:sp>
      <p:pic>
        <p:nvPicPr>
          <p:cNvPr id="6" name="Picture 5">
            <a:extLst>
              <a:ext uri="{FF2B5EF4-FFF2-40B4-BE49-F238E27FC236}">
                <a16:creationId xmlns:a16="http://schemas.microsoft.com/office/drawing/2014/main" id="{D8CCDDDD-7AF4-40A3-89BD-777287F54B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601" y="0"/>
            <a:ext cx="10717619" cy="6858000"/>
          </a:xfrm>
          <a:prstGeom prst="rect">
            <a:avLst/>
          </a:prstGeom>
        </p:spPr>
      </p:pic>
    </p:spTree>
    <p:extLst>
      <p:ext uri="{BB962C8B-B14F-4D97-AF65-F5344CB8AC3E}">
        <p14:creationId xmlns:p14="http://schemas.microsoft.com/office/powerpoint/2010/main" val="1472419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D4A7-B6FA-4BB0-9438-CEB00CFCD0AE}"/>
              </a:ext>
            </a:extLst>
          </p:cNvPr>
          <p:cNvSpPr>
            <a:spLocks noGrp="1"/>
          </p:cNvSpPr>
          <p:nvPr>
            <p:ph type="title"/>
          </p:nvPr>
        </p:nvSpPr>
        <p:spPr/>
        <p:txBody>
          <a:bodyPr/>
          <a:lstStyle/>
          <a:p>
            <a:r>
              <a:rPr lang="en-US" dirty="0"/>
              <a:t>Wireless Propagation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C9F3BC8-7D0E-45E3-993B-AB8A8DA0D7BA}"/>
                  </a:ext>
                </a:extLst>
              </p:cNvPr>
              <p:cNvSpPr>
                <a:spLocks noGrp="1"/>
              </p:cNvSpPr>
              <p:nvPr>
                <p:ph idx="1"/>
              </p:nvPr>
            </p:nvSpPr>
            <p:spPr>
              <a:xfrm>
                <a:off x="1141412" y="1421476"/>
                <a:ext cx="9905999" cy="4557293"/>
              </a:xfrm>
            </p:spPr>
            <p:txBody>
              <a:bodyPr>
                <a:normAutofit fontScale="70000" lnSpcReduction="20000"/>
              </a:bodyPr>
              <a:lstStyle/>
              <a:p>
                <a:r>
                  <a:rPr lang="en-US" dirty="0"/>
                  <a:t>Ground wave – follows earth contour, &lt; 2MHz, AM radio</a:t>
                </a:r>
              </a:p>
              <a:p>
                <a:r>
                  <a:rPr lang="en-US" dirty="0"/>
                  <a:t>Sky Wave: signal reflected/refracted from ionosphere</a:t>
                </a:r>
              </a:p>
              <a:p>
                <a:pPr lvl="1"/>
                <a:r>
                  <a:rPr lang="en-US" dirty="0"/>
                  <a:t>BBC world service, Voice of America</a:t>
                </a:r>
              </a:p>
              <a:p>
                <a:r>
                  <a:rPr lang="en-US" dirty="0"/>
                  <a:t>Line of sight: &gt; 30 </a:t>
                </a:r>
                <a:r>
                  <a:rPr lang="en-US" dirty="0" err="1"/>
                  <a:t>MHz.</a:t>
                </a:r>
                <a:r>
                  <a:rPr lang="en-US" dirty="0"/>
                  <a:t> Density of atmosphere decreases with height, results in waves bending towards earth</a:t>
                </a:r>
              </a:p>
              <a:p>
                <a:r>
                  <a:rPr lang="en-US" dirty="0"/>
                  <a:t>Free space loss: signal disperses with distance</a:t>
                </a:r>
              </a:p>
              <a:p>
                <a:pPr lvl="1"/>
                <a:r>
                  <a:rPr lang="en-US" dirty="0"/>
                  <a:t>Greater for lower frequencies (longer wavelengths)</a:t>
                </a:r>
              </a:p>
              <a:p>
                <a:r>
                  <a:rPr lang="en-US" dirty="0"/>
                  <a:t>Atmospheric absorption: water vapor and oxygen</a:t>
                </a:r>
              </a:p>
              <a:p>
                <a:pPr lvl="1"/>
                <a:r>
                  <a:rPr lang="en-US" dirty="0"/>
                  <a:t>Water greatest at 22 GHz, less below 15 GHz</a:t>
                </a:r>
              </a:p>
              <a:p>
                <a:pPr lvl="1"/>
                <a:r>
                  <a:rPr lang="en-US" dirty="0"/>
                  <a:t>Oxygen greater at 60 GHz, less below 0 GHz</a:t>
                </a:r>
              </a:p>
              <a:p>
                <a:pPr lvl="1"/>
                <a:r>
                  <a:rPr lang="en-US" dirty="0"/>
                  <a:t>Rain and fog scatter radio waves</a:t>
                </a:r>
              </a:p>
              <a:p>
                <a:pPr lvl="1"/>
                <a:r>
                  <a:rPr lang="en-US" dirty="0"/>
                  <a:t>Energy intensity in W/m^2 is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𝑎𝑣𝑔</m:t>
                        </m:r>
                      </m:sub>
                    </m:sSub>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𝜖</m:t>
                        </m:r>
                      </m:e>
                      <m:sub>
                        <m:r>
                          <a:rPr lang="en-US" b="0" i="1" smtClean="0">
                            <a:latin typeface="Cambria Math" panose="02040503050406030204" pitchFamily="18" charset="0"/>
                          </a:rPr>
                          <m:t>0</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𝐸</m:t>
                        </m:r>
                      </m:e>
                      <m:sub>
                        <m:r>
                          <a:rPr lang="en-US" b="0" i="1" smtClean="0">
                            <a:latin typeface="Cambria Math" panose="02040503050406030204" pitchFamily="18" charset="0"/>
                          </a:rPr>
                          <m:t>0</m:t>
                        </m:r>
                      </m:sub>
                      <m:sup>
                        <m:r>
                          <a:rPr lang="en-US" b="0" i="1" smtClean="0">
                            <a:latin typeface="Cambria Math" panose="02040503050406030204" pitchFamily="18" charset="0"/>
                          </a:rPr>
                          <m:t>2</m:t>
                        </m:r>
                      </m:sup>
                    </m:sSubSup>
                    <m:r>
                      <a:rPr lang="en-US" b="0" i="1" smtClean="0">
                        <a:latin typeface="Cambria Math" panose="02040503050406030204" pitchFamily="18" charset="0"/>
                      </a:rPr>
                      <m:t>/2</m:t>
                    </m:r>
                  </m:oMath>
                </a14:m>
                <a:r>
                  <a:rPr lang="en-US" dirty="0"/>
                  <a:t> where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0</m:t>
                        </m:r>
                      </m:sub>
                    </m:sSub>
                  </m:oMath>
                </a14:m>
                <a:r>
                  <a:rPr lang="en-US" dirty="0"/>
                  <a:t> is max electric field of sin wave</a:t>
                </a:r>
              </a:p>
              <a:p>
                <a:r>
                  <a:rPr lang="en-US" sz="3100" b="1" dirty="0">
                    <a:solidFill>
                      <a:srgbClr val="FFC000"/>
                    </a:solidFill>
                  </a:rPr>
                  <a:t>Attenuation</a:t>
                </a:r>
                <a:r>
                  <a:rPr lang="en-US" dirty="0"/>
                  <a:t> the loss in signal amplitude due to distance, material, other reasons</a:t>
                </a:r>
              </a:p>
              <a:p>
                <a:endParaRPr lang="en-US" dirty="0"/>
              </a:p>
              <a:p>
                <a:endParaRPr lang="en-US" dirty="0"/>
              </a:p>
            </p:txBody>
          </p:sp>
        </mc:Choice>
        <mc:Fallback xmlns="">
          <p:sp>
            <p:nvSpPr>
              <p:cNvPr id="3" name="Content Placeholder 2">
                <a:extLst>
                  <a:ext uri="{FF2B5EF4-FFF2-40B4-BE49-F238E27FC236}">
                    <a16:creationId xmlns:a16="http://schemas.microsoft.com/office/drawing/2014/main" id="{DC9F3BC8-7D0E-45E3-993B-AB8A8DA0D7BA}"/>
                  </a:ext>
                </a:extLst>
              </p:cNvPr>
              <p:cNvSpPr>
                <a:spLocks noGrp="1" noRot="1" noChangeAspect="1" noMove="1" noResize="1" noEditPoints="1" noAdjustHandles="1" noChangeArrowheads="1" noChangeShapeType="1" noTextEdit="1"/>
              </p:cNvSpPr>
              <p:nvPr>
                <p:ph idx="1"/>
              </p:nvPr>
            </p:nvSpPr>
            <p:spPr>
              <a:xfrm>
                <a:off x="1141412" y="1421476"/>
                <a:ext cx="9905999" cy="4557293"/>
              </a:xfrm>
              <a:blipFill>
                <a:blip r:embed="rId3"/>
                <a:stretch>
                  <a:fillRect l="-1046" t="-1604"/>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914CD39A-E4EF-4FF8-BCA4-9CFDDE3196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0469" y="459451"/>
            <a:ext cx="2933700" cy="1924050"/>
          </a:xfrm>
          <a:prstGeom prst="rect">
            <a:avLst/>
          </a:prstGeom>
        </p:spPr>
      </p:pic>
    </p:spTree>
    <p:extLst>
      <p:ext uri="{BB962C8B-B14F-4D97-AF65-F5344CB8AC3E}">
        <p14:creationId xmlns:p14="http://schemas.microsoft.com/office/powerpoint/2010/main" val="38349823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TM04033919[[fn=Circuit]]</Template>
  <TotalTime>1637</TotalTime>
  <Words>3349</Words>
  <Application>Microsoft Office PowerPoint</Application>
  <PresentationFormat>Widescreen</PresentationFormat>
  <Paragraphs>780</Paragraphs>
  <Slides>58</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58</vt:i4>
      </vt:variant>
    </vt:vector>
  </HeadingPairs>
  <TitlesOfParts>
    <vt:vector size="65" baseType="lpstr">
      <vt:lpstr>Arial</vt:lpstr>
      <vt:lpstr>Calibri</vt:lpstr>
      <vt:lpstr>Cambria Math</vt:lpstr>
      <vt:lpstr>Trebuchet MS</vt:lpstr>
      <vt:lpstr>Tw Cen MT</vt:lpstr>
      <vt:lpstr>Wingdings</vt:lpstr>
      <vt:lpstr>Circuit</vt:lpstr>
      <vt:lpstr>Wireless Communications</vt:lpstr>
      <vt:lpstr>Basic physics</vt:lpstr>
      <vt:lpstr>Electromagnetic Waves</vt:lpstr>
      <vt:lpstr>Electromagnetic Waves</vt:lpstr>
      <vt:lpstr>Electromagnetic Waves</vt:lpstr>
      <vt:lpstr>Electromagnetic Waves</vt:lpstr>
      <vt:lpstr>Radio Frequencies</vt:lpstr>
      <vt:lpstr>Radio Frequencies</vt:lpstr>
      <vt:lpstr>Wireless Propagation</vt:lpstr>
      <vt:lpstr>Interaction with materials</vt:lpstr>
      <vt:lpstr>Antennas - Length</vt:lpstr>
      <vt:lpstr>Decibels</vt:lpstr>
      <vt:lpstr>Antennas - Geometry</vt:lpstr>
      <vt:lpstr>Antennas - GAIN</vt:lpstr>
      <vt:lpstr>Antennas - Impedance</vt:lpstr>
      <vt:lpstr>Antennas</vt:lpstr>
      <vt:lpstr>MIMO</vt:lpstr>
      <vt:lpstr>Modulation </vt:lpstr>
      <vt:lpstr>EX: Radio Signals</vt:lpstr>
      <vt:lpstr>Spectrum</vt:lpstr>
      <vt:lpstr>DIGITAL Modulation</vt:lpstr>
      <vt:lpstr>DIGITAL Modulation</vt:lpstr>
      <vt:lpstr>DIGITAL Modulation</vt:lpstr>
      <vt:lpstr>DIGITAL Modulation</vt:lpstr>
      <vt:lpstr>Spread spectrum</vt:lpstr>
      <vt:lpstr>Spread spectrum</vt:lpstr>
      <vt:lpstr>Division</vt:lpstr>
      <vt:lpstr>DIVISION</vt:lpstr>
      <vt:lpstr>Noise</vt:lpstr>
      <vt:lpstr>Noise</vt:lpstr>
      <vt:lpstr>Thermal Noise</vt:lpstr>
      <vt:lpstr>Multipath</vt:lpstr>
      <vt:lpstr>Channel capacity</vt:lpstr>
      <vt:lpstr>Channel capacity</vt:lpstr>
      <vt:lpstr>Error correction</vt:lpstr>
      <vt:lpstr>Higher layers</vt:lpstr>
      <vt:lpstr>Example: FM radio (US)</vt:lpstr>
      <vt:lpstr>Example: NTSC Television</vt:lpstr>
      <vt:lpstr>Example: RF remotes</vt:lpstr>
      <vt:lpstr>Example: WIFI</vt:lpstr>
      <vt:lpstr>Example: WIFI</vt:lpstr>
      <vt:lpstr>Example: WIFI</vt:lpstr>
      <vt:lpstr>Example: WIFI</vt:lpstr>
      <vt:lpstr>Example: Bluetooth</vt:lpstr>
      <vt:lpstr>Example: Zigbee</vt:lpstr>
      <vt:lpstr>Example: Satellite Radio</vt:lpstr>
      <vt:lpstr>Example: GPS</vt:lpstr>
      <vt:lpstr>Example: GPS</vt:lpstr>
      <vt:lpstr>Example: Cellular</vt:lpstr>
      <vt:lpstr>Example: Cellular</vt:lpstr>
      <vt:lpstr>Example: Cellular</vt:lpstr>
      <vt:lpstr>Example: Cellular 3G</vt:lpstr>
      <vt:lpstr>Example: Cellular 4G</vt:lpstr>
      <vt:lpstr>Example: Cellular 5G</vt:lpstr>
      <vt:lpstr>Example: Embedded Design</vt:lpstr>
      <vt:lpstr>Experiment: Software Defined Radio</vt:lpstr>
      <vt:lpstr>Security issues</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Lomont, Chris</dc:creator>
  <cp:lastModifiedBy>Lomont, Chris</cp:lastModifiedBy>
  <cp:revision>554</cp:revision>
  <dcterms:created xsi:type="dcterms:W3CDTF">2018-07-06T18:30:39Z</dcterms:created>
  <dcterms:modified xsi:type="dcterms:W3CDTF">2018-07-19T13:40:54Z</dcterms:modified>
</cp:coreProperties>
</file>