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 id="2147483659" r:id="rId2"/>
  </p:sldMasterIdLst>
  <p:notesMasterIdLst>
    <p:notesMasterId r:id="rId104"/>
  </p:notesMasterIdLst>
  <p:handoutMasterIdLst>
    <p:handoutMasterId r:id="rId105"/>
  </p:handoutMasterIdLst>
  <p:sldIdLst>
    <p:sldId id="256" r:id="rId3"/>
    <p:sldId id="258" r:id="rId4"/>
    <p:sldId id="644" r:id="rId5"/>
    <p:sldId id="348" r:id="rId6"/>
    <p:sldId id="407" r:id="rId7"/>
    <p:sldId id="302" r:id="rId8"/>
    <p:sldId id="292" r:id="rId9"/>
    <p:sldId id="340" r:id="rId10"/>
    <p:sldId id="484" r:id="rId11"/>
    <p:sldId id="354" r:id="rId12"/>
    <p:sldId id="306" r:id="rId13"/>
    <p:sldId id="307" r:id="rId14"/>
    <p:sldId id="424" r:id="rId15"/>
    <p:sldId id="414" r:id="rId16"/>
    <p:sldId id="482" r:id="rId17"/>
    <p:sldId id="481" r:id="rId18"/>
    <p:sldId id="483" r:id="rId19"/>
    <p:sldId id="489" r:id="rId20"/>
    <p:sldId id="350" r:id="rId21"/>
    <p:sldId id="495" r:id="rId22"/>
    <p:sldId id="428" r:id="rId23"/>
    <p:sldId id="491" r:id="rId24"/>
    <p:sldId id="423" r:id="rId25"/>
    <p:sldId id="336" r:id="rId26"/>
    <p:sldId id="420" r:id="rId27"/>
    <p:sldId id="490" r:id="rId28"/>
    <p:sldId id="389" r:id="rId29"/>
    <p:sldId id="380" r:id="rId30"/>
    <p:sldId id="400" r:id="rId31"/>
    <p:sldId id="432" r:id="rId32"/>
    <p:sldId id="433" r:id="rId33"/>
    <p:sldId id="645" r:id="rId34"/>
    <p:sldId id="434" r:id="rId35"/>
    <p:sldId id="426" r:id="rId36"/>
    <p:sldId id="438" r:id="rId37"/>
    <p:sldId id="439" r:id="rId38"/>
    <p:sldId id="440" r:id="rId39"/>
    <p:sldId id="441" r:id="rId40"/>
    <p:sldId id="444" r:id="rId41"/>
    <p:sldId id="437" r:id="rId42"/>
    <p:sldId id="435" r:id="rId43"/>
    <p:sldId id="646" r:id="rId44"/>
    <p:sldId id="387" r:id="rId45"/>
    <p:sldId id="355" r:id="rId46"/>
    <p:sldId id="339" r:id="rId47"/>
    <p:sldId id="493" r:id="rId48"/>
    <p:sldId id="338" r:id="rId49"/>
    <p:sldId id="429" r:id="rId50"/>
    <p:sldId id="494" r:id="rId51"/>
    <p:sldId id="359" r:id="rId52"/>
    <p:sldId id="647" r:id="rId53"/>
    <p:sldId id="465" r:id="rId54"/>
    <p:sldId id="286" r:id="rId55"/>
    <p:sldId id="345" r:id="rId56"/>
    <p:sldId id="386" r:id="rId57"/>
    <p:sldId id="488" r:id="rId58"/>
    <p:sldId id="379" r:id="rId59"/>
    <p:sldId id="442" r:id="rId60"/>
    <p:sldId id="388" r:id="rId61"/>
    <p:sldId id="478" r:id="rId62"/>
    <p:sldId id="479" r:id="rId63"/>
    <p:sldId id="413" r:id="rId64"/>
    <p:sldId id="427" r:id="rId65"/>
    <p:sldId id="487" r:id="rId66"/>
    <p:sldId id="397" r:id="rId67"/>
    <p:sldId id="309" r:id="rId68"/>
    <p:sldId id="466" r:id="rId69"/>
    <p:sldId id="288" r:id="rId70"/>
    <p:sldId id="399" r:id="rId71"/>
    <p:sldId id="291" r:id="rId72"/>
    <p:sldId id="304" r:id="rId73"/>
    <p:sldId id="335" r:id="rId74"/>
    <p:sldId id="341" r:id="rId75"/>
    <p:sldId id="313" r:id="rId76"/>
    <p:sldId id="447" r:id="rId77"/>
    <p:sldId id="363" r:id="rId78"/>
    <p:sldId id="365" r:id="rId79"/>
    <p:sldId id="371" r:id="rId80"/>
    <p:sldId id="373" r:id="rId81"/>
    <p:sldId id="374" r:id="rId82"/>
    <p:sldId id="458" r:id="rId83"/>
    <p:sldId id="448" r:id="rId84"/>
    <p:sldId id="376" r:id="rId85"/>
    <p:sldId id="450" r:id="rId86"/>
    <p:sldId id="392" r:id="rId87"/>
    <p:sldId id="409" r:id="rId88"/>
    <p:sldId id="290" r:id="rId89"/>
    <p:sldId id="303" r:id="rId90"/>
    <p:sldId id="452" r:id="rId91"/>
    <p:sldId id="451" r:id="rId92"/>
    <p:sldId id="375" r:id="rId93"/>
    <p:sldId id="394" r:id="rId94"/>
    <p:sldId id="315" r:id="rId95"/>
    <p:sldId id="293" r:id="rId96"/>
    <p:sldId id="357" r:id="rId97"/>
    <p:sldId id="410" r:id="rId98"/>
    <p:sldId id="430" r:id="rId99"/>
    <p:sldId id="485" r:id="rId100"/>
    <p:sldId id="285" r:id="rId101"/>
    <p:sldId id="431" r:id="rId102"/>
    <p:sldId id="422" r:id="rId10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2BE1221D-7B71-4FD7-95BF-0C258AC9B230}">
          <p14:sldIdLst>
            <p14:sldId id="256"/>
            <p14:sldId id="258"/>
            <p14:sldId id="644"/>
            <p14:sldId id="348"/>
            <p14:sldId id="407"/>
            <p14:sldId id="302"/>
            <p14:sldId id="292"/>
            <p14:sldId id="340"/>
            <p14:sldId id="484"/>
            <p14:sldId id="354"/>
            <p14:sldId id="306"/>
            <p14:sldId id="307"/>
            <p14:sldId id="424"/>
            <p14:sldId id="414"/>
            <p14:sldId id="482"/>
            <p14:sldId id="481"/>
            <p14:sldId id="483"/>
            <p14:sldId id="489"/>
            <p14:sldId id="350"/>
            <p14:sldId id="495"/>
            <p14:sldId id="428"/>
            <p14:sldId id="491"/>
            <p14:sldId id="423"/>
            <p14:sldId id="336"/>
            <p14:sldId id="420"/>
            <p14:sldId id="490"/>
            <p14:sldId id="389"/>
            <p14:sldId id="380"/>
            <p14:sldId id="400"/>
            <p14:sldId id="432"/>
            <p14:sldId id="433"/>
            <p14:sldId id="645"/>
            <p14:sldId id="434"/>
            <p14:sldId id="426"/>
            <p14:sldId id="438"/>
            <p14:sldId id="439"/>
            <p14:sldId id="440"/>
            <p14:sldId id="441"/>
            <p14:sldId id="444"/>
            <p14:sldId id="437"/>
            <p14:sldId id="435"/>
            <p14:sldId id="646"/>
            <p14:sldId id="387"/>
            <p14:sldId id="355"/>
            <p14:sldId id="339"/>
            <p14:sldId id="493"/>
            <p14:sldId id="338"/>
            <p14:sldId id="429"/>
            <p14:sldId id="494"/>
            <p14:sldId id="359"/>
            <p14:sldId id="647"/>
            <p14:sldId id="465"/>
            <p14:sldId id="286"/>
            <p14:sldId id="345"/>
          </p14:sldIdLst>
        </p14:section>
        <p14:section name="Unused/template" id="{2CCA36CA-2F49-41A1-BC22-547E5BB91372}">
          <p14:sldIdLst>
            <p14:sldId id="386"/>
            <p14:sldId id="488"/>
            <p14:sldId id="379"/>
            <p14:sldId id="442"/>
            <p14:sldId id="388"/>
            <p14:sldId id="478"/>
            <p14:sldId id="479"/>
            <p14:sldId id="413"/>
            <p14:sldId id="427"/>
            <p14:sldId id="487"/>
            <p14:sldId id="397"/>
            <p14:sldId id="309"/>
            <p14:sldId id="466"/>
            <p14:sldId id="288"/>
            <p14:sldId id="399"/>
            <p14:sldId id="291"/>
            <p14:sldId id="304"/>
            <p14:sldId id="335"/>
            <p14:sldId id="341"/>
            <p14:sldId id="313"/>
            <p14:sldId id="447"/>
            <p14:sldId id="363"/>
            <p14:sldId id="365"/>
            <p14:sldId id="371"/>
            <p14:sldId id="373"/>
            <p14:sldId id="374"/>
            <p14:sldId id="458"/>
            <p14:sldId id="448"/>
            <p14:sldId id="376"/>
            <p14:sldId id="450"/>
            <p14:sldId id="392"/>
            <p14:sldId id="409"/>
            <p14:sldId id="290"/>
            <p14:sldId id="303"/>
            <p14:sldId id="452"/>
            <p14:sldId id="451"/>
            <p14:sldId id="375"/>
            <p14:sldId id="394"/>
            <p14:sldId id="315"/>
            <p14:sldId id="293"/>
            <p14:sldId id="357"/>
            <p14:sldId id="410"/>
            <p14:sldId id="430"/>
            <p14:sldId id="485"/>
            <p14:sldId id="285"/>
            <p14:sldId id="431"/>
            <p14:sldId id="422"/>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EE2"/>
    <a:srgbClr val="3A81BA"/>
    <a:srgbClr val="2F5597"/>
    <a:srgbClr val="83AFD3"/>
    <a:srgbClr val="79AAD0"/>
    <a:srgbClr val="FFFFFF"/>
    <a:srgbClr val="90A7B6"/>
    <a:srgbClr val="84A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DB7BCE6-D98F-4EBF-A451-670F210F7293}">
  <a:tblStyle styleId="{ADB7BCE6-D98F-4EBF-A451-670F210F7293}" styleName="Table_0">
    <a:wholeTbl>
      <a:tcTxStyle>
        <a:font>
          <a:latin typeface="Arial"/>
          <a:ea typeface="Arial"/>
          <a:cs typeface="Arial"/>
        </a:font>
        <a:srgbClr val="000000"/>
      </a:tcTxStyle>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05" autoAdjust="0"/>
    <p:restoredTop sz="79649" autoAdjust="0"/>
  </p:normalViewPr>
  <p:slideViewPr>
    <p:cSldViewPr snapToGrid="0">
      <p:cViewPr varScale="1">
        <p:scale>
          <a:sx n="120" d="100"/>
          <a:sy n="120" d="100"/>
        </p:scale>
        <p:origin x="966" y="96"/>
      </p:cViewPr>
      <p:guideLst>
        <p:guide orient="horz" pos="1620"/>
        <p:guide pos="2880"/>
      </p:guideLst>
    </p:cSldViewPr>
  </p:slideViewPr>
  <p:outlineViewPr>
    <p:cViewPr>
      <p:scale>
        <a:sx n="33" d="100"/>
        <a:sy n="33" d="100"/>
      </p:scale>
      <p:origin x="0" y="-86946"/>
    </p:cViewPr>
  </p:outlineViewPr>
  <p:notesTextViewPr>
    <p:cViewPr>
      <p:scale>
        <a:sx n="1" d="1"/>
        <a:sy n="1" d="1"/>
      </p:scale>
      <p:origin x="0" y="0"/>
    </p:cViewPr>
  </p:notesTextViewPr>
  <p:sorterViewPr>
    <p:cViewPr>
      <p:scale>
        <a:sx n="125" d="100"/>
        <a:sy n="125" d="100"/>
      </p:scale>
      <p:origin x="0" y="-5976"/>
    </p:cViewPr>
  </p:sorterViewPr>
  <p:notesViewPr>
    <p:cSldViewPr snapToGrid="0">
      <p:cViewPr varScale="1">
        <p:scale>
          <a:sx n="99" d="100"/>
          <a:sy n="99" d="100"/>
        </p:scale>
        <p:origin x="357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viewProps" Target="viewProp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microsoft.com/office/2016/11/relationships/changesInfo" Target="changesInfos/changesInfo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ableStyles" Target="tableStyle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Lomont" userId="1a7054fce7274690" providerId="LiveId" clId="{1A55D5AB-B3EB-4F5C-93DC-FE7FFCD05C00}"/>
    <pc:docChg chg="undo custSel addSld delSld modSld sldOrd delSection modSection">
      <pc:chgData name="Chris Lomont" userId="1a7054fce7274690" providerId="LiveId" clId="{1A55D5AB-B3EB-4F5C-93DC-FE7FFCD05C00}" dt="2018-04-17T01:01:54.543" v="4257" actId="1037"/>
      <pc:docMkLst>
        <pc:docMk/>
      </pc:docMkLst>
      <pc:sldChg chg="modSp ord">
        <pc:chgData name="Chris Lomont" userId="1a7054fce7274690" providerId="LiveId" clId="{1A55D5AB-B3EB-4F5C-93DC-FE7FFCD05C00}" dt="2018-04-15T12:55:13.074" v="1685"/>
        <pc:sldMkLst>
          <pc:docMk/>
          <pc:sldMk cId="0" sldId="256"/>
        </pc:sldMkLst>
        <pc:spChg chg="mod">
          <ac:chgData name="Chris Lomont" userId="1a7054fce7274690" providerId="LiveId" clId="{1A55D5AB-B3EB-4F5C-93DC-FE7FFCD05C00}" dt="2018-04-14T20:15:59.380" v="27" actId="14100"/>
          <ac:spMkLst>
            <pc:docMk/>
            <pc:sldMk cId="0" sldId="256"/>
            <ac:spMk id="5" creationId="{2197D3DB-E6B0-424E-A89F-1C04CE1941AC}"/>
          </ac:spMkLst>
        </pc:spChg>
        <pc:spChg chg="mod">
          <ac:chgData name="Chris Lomont" userId="1a7054fce7274690" providerId="LiveId" clId="{1A55D5AB-B3EB-4F5C-93DC-FE7FFCD05C00}" dt="2018-04-14T20:16:50.540" v="61" actId="1035"/>
          <ac:spMkLst>
            <pc:docMk/>
            <pc:sldMk cId="0" sldId="256"/>
            <ac:spMk id="8" creationId="{6CBE6AB4-EB7F-46F3-81FB-C933239A8653}"/>
          </ac:spMkLst>
        </pc:spChg>
        <pc:spChg chg="mod">
          <ac:chgData name="Chris Lomont" userId="1a7054fce7274690" providerId="LiveId" clId="{1A55D5AB-B3EB-4F5C-93DC-FE7FFCD05C00}" dt="2018-04-14T20:16:09.069" v="32" actId="6549"/>
          <ac:spMkLst>
            <pc:docMk/>
            <pc:sldMk cId="0" sldId="256"/>
            <ac:spMk id="9" creationId="{1BA3C87C-19B7-4F86-8858-833AB09DD216}"/>
          </ac:spMkLst>
        </pc:spChg>
        <pc:grpChg chg="mod">
          <ac:chgData name="Chris Lomont" userId="1a7054fce7274690" providerId="LiveId" clId="{1A55D5AB-B3EB-4F5C-93DC-FE7FFCD05C00}" dt="2018-04-14T20:16:44.283" v="37" actId="14100"/>
          <ac:grpSpMkLst>
            <pc:docMk/>
            <pc:sldMk cId="0" sldId="256"/>
            <ac:grpSpMk id="12" creationId="{58EBB22C-61FF-409B-A60E-949EF169A8AA}"/>
          </ac:grpSpMkLst>
        </pc:grpChg>
      </pc:sldChg>
      <pc:sldChg chg="ord">
        <pc:chgData name="Chris Lomont" userId="1a7054fce7274690" providerId="LiveId" clId="{1A55D5AB-B3EB-4F5C-93DC-FE7FFCD05C00}" dt="2018-04-15T12:55:13.074" v="1685"/>
        <pc:sldMkLst>
          <pc:docMk/>
          <pc:sldMk cId="0" sldId="258"/>
        </pc:sldMkLst>
      </pc:sldChg>
      <pc:sldChg chg="modSp ord">
        <pc:chgData name="Chris Lomont" userId="1a7054fce7274690" providerId="LiveId" clId="{1A55D5AB-B3EB-4F5C-93DC-FE7FFCD05C00}" dt="2018-04-15T12:50:26.075" v="1666"/>
        <pc:sldMkLst>
          <pc:docMk/>
          <pc:sldMk cId="638397350" sldId="285"/>
        </pc:sldMkLst>
        <pc:spChg chg="mod">
          <ac:chgData name="Chris Lomont" userId="1a7054fce7274690" providerId="LiveId" clId="{1A55D5AB-B3EB-4F5C-93DC-FE7FFCD05C00}" dt="2018-04-15T00:01:29.580" v="616" actId="20577"/>
          <ac:spMkLst>
            <pc:docMk/>
            <pc:sldMk cId="638397350" sldId="285"/>
            <ac:spMk id="3870" creationId="{00000000-0000-0000-0000-000000000000}"/>
          </ac:spMkLst>
        </pc:spChg>
      </pc:sldChg>
      <pc:sldChg chg="modSp ord">
        <pc:chgData name="Chris Lomont" userId="1a7054fce7274690" providerId="LiveId" clId="{1A55D5AB-B3EB-4F5C-93DC-FE7FFCD05C00}" dt="2018-04-17T01:01:54.543" v="4257" actId="1037"/>
        <pc:sldMkLst>
          <pc:docMk/>
          <pc:sldMk cId="245012617" sldId="286"/>
        </pc:sldMkLst>
        <pc:spChg chg="mod">
          <ac:chgData name="Chris Lomont" userId="1a7054fce7274690" providerId="LiveId" clId="{1A55D5AB-B3EB-4F5C-93DC-FE7FFCD05C00}" dt="2018-04-17T01:01:54.543" v="4257" actId="1037"/>
          <ac:spMkLst>
            <pc:docMk/>
            <pc:sldMk cId="245012617" sldId="286"/>
            <ac:spMk id="4038" creationId="{00000000-0000-0000-0000-000000000000}"/>
          </ac:spMkLst>
        </pc:spChg>
        <pc:spChg chg="mod">
          <ac:chgData name="Chris Lomont" userId="1a7054fce7274690" providerId="LiveId" clId="{1A55D5AB-B3EB-4F5C-93DC-FE7FFCD05C00}" dt="2018-04-17T01:01:54.543" v="4257" actId="1037"/>
          <ac:spMkLst>
            <pc:docMk/>
            <pc:sldMk cId="245012617" sldId="286"/>
            <ac:spMk id="4039" creationId="{00000000-0000-0000-0000-000000000000}"/>
          </ac:spMkLst>
        </pc:spChg>
        <pc:spChg chg="mod">
          <ac:chgData name="Chris Lomont" userId="1a7054fce7274690" providerId="LiveId" clId="{1A55D5AB-B3EB-4F5C-93DC-FE7FFCD05C00}" dt="2018-04-17T01:01:54.543" v="4257" actId="1037"/>
          <ac:spMkLst>
            <pc:docMk/>
            <pc:sldMk cId="245012617" sldId="286"/>
            <ac:spMk id="4040" creationId="{00000000-0000-0000-0000-000000000000}"/>
          </ac:spMkLst>
        </pc:spChg>
      </pc:sldChg>
      <pc:sldChg chg="ord">
        <pc:chgData name="Chris Lomont" userId="1a7054fce7274690" providerId="LiveId" clId="{1A55D5AB-B3EB-4F5C-93DC-FE7FFCD05C00}" dt="2018-04-15T00:02:32.065" v="617" actId="27636"/>
        <pc:sldMkLst>
          <pc:docMk/>
          <pc:sldMk cId="121327319" sldId="288"/>
        </pc:sldMkLst>
      </pc:sldChg>
      <pc:sldChg chg="ord">
        <pc:chgData name="Chris Lomont" userId="1a7054fce7274690" providerId="LiveId" clId="{1A55D5AB-B3EB-4F5C-93DC-FE7FFCD05C00}" dt="2018-04-15T00:06:50.374" v="623" actId="27636"/>
        <pc:sldMkLst>
          <pc:docMk/>
          <pc:sldMk cId="2412848735" sldId="290"/>
        </pc:sldMkLst>
      </pc:sldChg>
      <pc:sldChg chg="ord">
        <pc:chgData name="Chris Lomont" userId="1a7054fce7274690" providerId="LiveId" clId="{1A55D5AB-B3EB-4F5C-93DC-FE7FFCD05C00}" dt="2018-04-15T00:04:31.535" v="618" actId="27636"/>
        <pc:sldMkLst>
          <pc:docMk/>
          <pc:sldMk cId="2959296489" sldId="291"/>
        </pc:sldMkLst>
      </pc:sldChg>
      <pc:sldChg chg="modSp ord">
        <pc:chgData name="Chris Lomont" userId="1a7054fce7274690" providerId="LiveId" clId="{1A55D5AB-B3EB-4F5C-93DC-FE7FFCD05C00}" dt="2018-04-15T20:00:05.349" v="3344" actId="20577"/>
        <pc:sldMkLst>
          <pc:docMk/>
          <pc:sldMk cId="1639218154" sldId="292"/>
        </pc:sldMkLst>
        <pc:spChg chg="mod">
          <ac:chgData name="Chris Lomont" userId="1a7054fce7274690" providerId="LiveId" clId="{1A55D5AB-B3EB-4F5C-93DC-FE7FFCD05C00}" dt="2018-04-15T20:00:05.349" v="3344" actId="20577"/>
          <ac:spMkLst>
            <pc:docMk/>
            <pc:sldMk cId="1639218154" sldId="292"/>
            <ac:spMk id="4" creationId="{5794ED1E-12E9-4644-B46F-D51A8E0EF311}"/>
          </ac:spMkLst>
        </pc:spChg>
      </pc:sldChg>
      <pc:sldChg chg="ord">
        <pc:chgData name="Chris Lomont" userId="1a7054fce7274690" providerId="LiveId" clId="{1A55D5AB-B3EB-4F5C-93DC-FE7FFCD05C00}" dt="2018-04-15T01:34:13.047" v="840" actId="27636"/>
        <pc:sldMkLst>
          <pc:docMk/>
          <pc:sldMk cId="38447104" sldId="293"/>
        </pc:sldMkLst>
      </pc:sldChg>
      <pc:sldChg chg="modSp ord">
        <pc:chgData name="Chris Lomont" userId="1a7054fce7274690" providerId="LiveId" clId="{1A55D5AB-B3EB-4F5C-93DC-FE7FFCD05C00}" dt="2018-04-15T12:55:13.074" v="1685"/>
        <pc:sldMkLst>
          <pc:docMk/>
          <pc:sldMk cId="1472523383" sldId="302"/>
        </pc:sldMkLst>
        <pc:spChg chg="mod">
          <ac:chgData name="Chris Lomont" userId="1a7054fce7274690" providerId="LiveId" clId="{1A55D5AB-B3EB-4F5C-93DC-FE7FFCD05C00}" dt="2018-04-14T20:20:03.974" v="260" actId="27636"/>
          <ac:spMkLst>
            <pc:docMk/>
            <pc:sldMk cId="1472523383" sldId="302"/>
            <ac:spMk id="4" creationId="{830437AB-37C7-42C9-858B-6BA046F44FB3}"/>
          </ac:spMkLst>
        </pc:spChg>
      </pc:sldChg>
      <pc:sldChg chg="ord">
        <pc:chgData name="Chris Lomont" userId="1a7054fce7274690" providerId="LiveId" clId="{1A55D5AB-B3EB-4F5C-93DC-FE7FFCD05C00}" dt="2018-04-15T00:06:50.374" v="623" actId="27636"/>
        <pc:sldMkLst>
          <pc:docMk/>
          <pc:sldMk cId="3496619145" sldId="303"/>
        </pc:sldMkLst>
      </pc:sldChg>
      <pc:sldChg chg="ord">
        <pc:chgData name="Chris Lomont" userId="1a7054fce7274690" providerId="LiveId" clId="{1A55D5AB-B3EB-4F5C-93DC-FE7FFCD05C00}" dt="2018-04-15T00:04:31.535" v="618" actId="27636"/>
        <pc:sldMkLst>
          <pc:docMk/>
          <pc:sldMk cId="2968060241" sldId="304"/>
        </pc:sldMkLst>
      </pc:sldChg>
      <pc:sldChg chg="modSp ord">
        <pc:chgData name="Chris Lomont" userId="1a7054fce7274690" providerId="LiveId" clId="{1A55D5AB-B3EB-4F5C-93DC-FE7FFCD05C00}" dt="2018-04-15T12:55:13.074" v="1685"/>
        <pc:sldMkLst>
          <pc:docMk/>
          <pc:sldMk cId="232075089" sldId="306"/>
        </pc:sldMkLst>
        <pc:spChg chg="mod">
          <ac:chgData name="Chris Lomont" userId="1a7054fce7274690" providerId="LiveId" clId="{1A55D5AB-B3EB-4F5C-93DC-FE7FFCD05C00}" dt="2018-04-15T01:36:50.427" v="882" actId="6549"/>
          <ac:spMkLst>
            <pc:docMk/>
            <pc:sldMk cId="232075089" sldId="306"/>
            <ac:spMk id="4" creationId="{5794ED1E-12E9-4644-B46F-D51A8E0EF311}"/>
          </ac:spMkLst>
        </pc:spChg>
      </pc:sldChg>
      <pc:sldChg chg="ord">
        <pc:chgData name="Chris Lomont" userId="1a7054fce7274690" providerId="LiveId" clId="{1A55D5AB-B3EB-4F5C-93DC-FE7FFCD05C00}" dt="2018-04-15T12:55:13.074" v="1685"/>
        <pc:sldMkLst>
          <pc:docMk/>
          <pc:sldMk cId="459376770" sldId="307"/>
        </pc:sldMkLst>
      </pc:sldChg>
      <pc:sldChg chg="addSp delSp modSp ord">
        <pc:chgData name="Chris Lomont" userId="1a7054fce7274690" providerId="LiveId" clId="{1A55D5AB-B3EB-4F5C-93DC-FE7FFCD05C00}" dt="2018-04-15T19:05:30.932" v="2403"/>
        <pc:sldMkLst>
          <pc:docMk/>
          <pc:sldMk cId="1401141120" sldId="309"/>
        </pc:sldMkLst>
        <pc:spChg chg="mod">
          <ac:chgData name="Chris Lomont" userId="1a7054fce7274690" providerId="LiveId" clId="{1A55D5AB-B3EB-4F5C-93DC-FE7FFCD05C00}" dt="2018-04-15T01:35:44.809" v="872" actId="20577"/>
          <ac:spMkLst>
            <pc:docMk/>
            <pc:sldMk cId="1401141120" sldId="309"/>
            <ac:spMk id="4" creationId="{5794ED1E-12E9-4644-B46F-D51A8E0EF311}"/>
          </ac:spMkLst>
        </pc:spChg>
        <pc:graphicFrameChg chg="add mod modGraphic">
          <ac:chgData name="Chris Lomont" userId="1a7054fce7274690" providerId="LiveId" clId="{1A55D5AB-B3EB-4F5C-93DC-FE7FFCD05C00}" dt="2018-04-15T01:35:28.791" v="858" actId="1076"/>
          <ac:graphicFrameMkLst>
            <pc:docMk/>
            <pc:sldMk cId="1401141120" sldId="309"/>
            <ac:graphicFrameMk id="8" creationId="{D65D5CDD-E40A-4DCB-BEE5-4E788F6A7542}"/>
          </ac:graphicFrameMkLst>
        </pc:graphicFrameChg>
        <pc:picChg chg="add del">
          <ac:chgData name="Chris Lomont" userId="1a7054fce7274690" providerId="LiveId" clId="{1A55D5AB-B3EB-4F5C-93DC-FE7FFCD05C00}" dt="2018-04-15T01:33:33.298" v="835" actId="20577"/>
          <ac:picMkLst>
            <pc:docMk/>
            <pc:sldMk cId="1401141120" sldId="309"/>
            <ac:picMk id="6" creationId="{105F8B4D-C448-4A45-A59B-3470542BBF5A}"/>
          </ac:picMkLst>
        </pc:picChg>
        <pc:picChg chg="add mod">
          <ac:chgData name="Chris Lomont" userId="1a7054fce7274690" providerId="LiveId" clId="{1A55D5AB-B3EB-4F5C-93DC-FE7FFCD05C00}" dt="2018-04-15T01:35:21.459" v="856" actId="1076"/>
          <ac:picMkLst>
            <pc:docMk/>
            <pc:sldMk cId="1401141120" sldId="309"/>
            <ac:picMk id="7" creationId="{DB75D597-99C3-4083-9169-AAFB12CA94C8}"/>
          </ac:picMkLst>
        </pc:picChg>
      </pc:sldChg>
      <pc:sldChg chg="add del ord">
        <pc:chgData name="Chris Lomont" userId="1a7054fce7274690" providerId="LiveId" clId="{1A55D5AB-B3EB-4F5C-93DC-FE7FFCD05C00}" dt="2018-04-15T00:05:47.801" v="622" actId="27636"/>
        <pc:sldMkLst>
          <pc:docMk/>
          <pc:sldMk cId="2336438885" sldId="313"/>
        </pc:sldMkLst>
      </pc:sldChg>
      <pc:sldChg chg="ord">
        <pc:chgData name="Chris Lomont" userId="1a7054fce7274690" providerId="LiveId" clId="{1A55D5AB-B3EB-4F5C-93DC-FE7FFCD05C00}" dt="2018-04-15T00:05:47.801" v="622" actId="27636"/>
        <pc:sldMkLst>
          <pc:docMk/>
          <pc:sldMk cId="2176414040" sldId="315"/>
        </pc:sldMkLst>
      </pc:sldChg>
      <pc:sldChg chg="ord">
        <pc:chgData name="Chris Lomont" userId="1a7054fce7274690" providerId="LiveId" clId="{1A55D5AB-B3EB-4F5C-93DC-FE7FFCD05C00}" dt="2018-04-15T00:04:31.535" v="618" actId="27636"/>
        <pc:sldMkLst>
          <pc:docMk/>
          <pc:sldMk cId="2941079851" sldId="335"/>
        </pc:sldMkLst>
      </pc:sldChg>
      <pc:sldChg chg="ord">
        <pc:chgData name="Chris Lomont" userId="1a7054fce7274690" providerId="LiveId" clId="{1A55D5AB-B3EB-4F5C-93DC-FE7FFCD05C00}" dt="2018-04-15T19:14:01.881" v="2618"/>
        <pc:sldMkLst>
          <pc:docMk/>
          <pc:sldMk cId="2443104051" sldId="336"/>
        </pc:sldMkLst>
      </pc:sldChg>
      <pc:sldChg chg="ord">
        <pc:chgData name="Chris Lomont" userId="1a7054fce7274690" providerId="LiveId" clId="{1A55D5AB-B3EB-4F5C-93DC-FE7FFCD05C00}" dt="2018-04-15T12:55:13.074" v="1685"/>
        <pc:sldMkLst>
          <pc:docMk/>
          <pc:sldMk cId="198558264" sldId="338"/>
        </pc:sldMkLst>
      </pc:sldChg>
      <pc:sldChg chg="ord">
        <pc:chgData name="Chris Lomont" userId="1a7054fce7274690" providerId="LiveId" clId="{1A55D5AB-B3EB-4F5C-93DC-FE7FFCD05C00}" dt="2018-04-15T12:55:13.074" v="1685"/>
        <pc:sldMkLst>
          <pc:docMk/>
          <pc:sldMk cId="3556690684" sldId="339"/>
        </pc:sldMkLst>
      </pc:sldChg>
      <pc:sldChg chg="modSp ord">
        <pc:chgData name="Chris Lomont" userId="1a7054fce7274690" providerId="LiveId" clId="{1A55D5AB-B3EB-4F5C-93DC-FE7FFCD05C00}" dt="2018-04-15T13:01:57.720" v="1846"/>
        <pc:sldMkLst>
          <pc:docMk/>
          <pc:sldMk cId="128747931" sldId="340"/>
        </pc:sldMkLst>
        <pc:spChg chg="mod">
          <ac:chgData name="Chris Lomont" userId="1a7054fce7274690" providerId="LiveId" clId="{1A55D5AB-B3EB-4F5C-93DC-FE7FFCD05C00}" dt="2018-04-15T01:40:36.351" v="1072" actId="20577"/>
          <ac:spMkLst>
            <pc:docMk/>
            <pc:sldMk cId="128747931" sldId="340"/>
            <ac:spMk id="4" creationId="{5794ED1E-12E9-4644-B46F-D51A8E0EF311}"/>
          </ac:spMkLst>
        </pc:spChg>
      </pc:sldChg>
      <pc:sldChg chg="ord">
        <pc:chgData name="Chris Lomont" userId="1a7054fce7274690" providerId="LiveId" clId="{1A55D5AB-B3EB-4F5C-93DC-FE7FFCD05C00}" dt="2018-04-15T00:04:31.535" v="618" actId="27636"/>
        <pc:sldMkLst>
          <pc:docMk/>
          <pc:sldMk cId="1155658394" sldId="341"/>
        </pc:sldMkLst>
      </pc:sldChg>
      <pc:sldChg chg="modSp ord">
        <pc:chgData name="Chris Lomont" userId="1a7054fce7274690" providerId="LiveId" clId="{1A55D5AB-B3EB-4F5C-93DC-FE7FFCD05C00}" dt="2018-04-15T12:55:13.074" v="1685"/>
        <pc:sldMkLst>
          <pc:docMk/>
          <pc:sldMk cId="2278654136" sldId="345"/>
        </pc:sldMkLst>
        <pc:spChg chg="mod">
          <ac:chgData name="Chris Lomont" userId="1a7054fce7274690" providerId="LiveId" clId="{1A55D5AB-B3EB-4F5C-93DC-FE7FFCD05C00}" dt="2018-04-15T03:01:23.412" v="1663" actId="20577"/>
          <ac:spMkLst>
            <pc:docMk/>
            <pc:sldMk cId="2278654136" sldId="345"/>
            <ac:spMk id="4" creationId="{5794ED1E-12E9-4644-B46F-D51A8E0EF311}"/>
          </ac:spMkLst>
        </pc:spChg>
      </pc:sldChg>
      <pc:sldChg chg="modSp ord modNotesTx">
        <pc:chgData name="Chris Lomont" userId="1a7054fce7274690" providerId="LiveId" clId="{1A55D5AB-B3EB-4F5C-93DC-FE7FFCD05C00}" dt="2018-04-15T19:59:38.396" v="3323" actId="6549"/>
        <pc:sldMkLst>
          <pc:docMk/>
          <pc:sldMk cId="659231908" sldId="348"/>
        </pc:sldMkLst>
        <pc:spChg chg="mod">
          <ac:chgData name="Chris Lomont" userId="1a7054fce7274690" providerId="LiveId" clId="{1A55D5AB-B3EB-4F5C-93DC-FE7FFCD05C00}" dt="2018-04-15T13:01:39.061" v="1845" actId="20577"/>
          <ac:spMkLst>
            <pc:docMk/>
            <pc:sldMk cId="659231908" sldId="348"/>
            <ac:spMk id="3" creationId="{CF7E538D-F8FD-4157-8E58-C25F974E8DAA}"/>
          </ac:spMkLst>
        </pc:spChg>
      </pc:sldChg>
      <pc:sldChg chg="ord">
        <pc:chgData name="Chris Lomont" userId="1a7054fce7274690" providerId="LiveId" clId="{1A55D5AB-B3EB-4F5C-93DC-FE7FFCD05C00}" dt="2018-04-15T12:55:13.074" v="1685"/>
        <pc:sldMkLst>
          <pc:docMk/>
          <pc:sldMk cId="1408845552" sldId="350"/>
        </pc:sldMkLst>
      </pc:sldChg>
      <pc:sldChg chg="ord">
        <pc:chgData name="Chris Lomont" userId="1a7054fce7274690" providerId="LiveId" clId="{1A55D5AB-B3EB-4F5C-93DC-FE7FFCD05C00}" dt="2018-04-15T12:55:13.074" v="1685"/>
        <pc:sldMkLst>
          <pc:docMk/>
          <pc:sldMk cId="1772075701" sldId="354"/>
        </pc:sldMkLst>
      </pc:sldChg>
      <pc:sldChg chg="ord">
        <pc:chgData name="Chris Lomont" userId="1a7054fce7274690" providerId="LiveId" clId="{1A55D5AB-B3EB-4F5C-93DC-FE7FFCD05C00}" dt="2018-04-15T18:59:20.839" v="2244"/>
        <pc:sldMkLst>
          <pc:docMk/>
          <pc:sldMk cId="2641024986" sldId="355"/>
        </pc:sldMkLst>
      </pc:sldChg>
      <pc:sldChg chg="ord">
        <pc:chgData name="Chris Lomont" userId="1a7054fce7274690" providerId="LiveId" clId="{1A55D5AB-B3EB-4F5C-93DC-FE7FFCD05C00}" dt="2018-04-15T01:34:13.047" v="840" actId="27636"/>
        <pc:sldMkLst>
          <pc:docMk/>
          <pc:sldMk cId="1461764072" sldId="357"/>
        </pc:sldMkLst>
      </pc:sldChg>
      <pc:sldChg chg="ord">
        <pc:chgData name="Chris Lomont" userId="1a7054fce7274690" providerId="LiveId" clId="{1A55D5AB-B3EB-4F5C-93DC-FE7FFCD05C00}" dt="2018-04-15T19:38:22.328" v="3261"/>
        <pc:sldMkLst>
          <pc:docMk/>
          <pc:sldMk cId="1349366661" sldId="359"/>
        </pc:sldMkLst>
      </pc:sldChg>
      <pc:sldChg chg="ord">
        <pc:chgData name="Chris Lomont" userId="1a7054fce7274690" providerId="LiveId" clId="{1A55D5AB-B3EB-4F5C-93DC-FE7FFCD05C00}" dt="2018-04-15T00:05:47.801" v="622" actId="27636"/>
        <pc:sldMkLst>
          <pc:docMk/>
          <pc:sldMk cId="522337076" sldId="363"/>
        </pc:sldMkLst>
      </pc:sldChg>
      <pc:sldChg chg="ord">
        <pc:chgData name="Chris Lomont" userId="1a7054fce7274690" providerId="LiveId" clId="{1A55D5AB-B3EB-4F5C-93DC-FE7FFCD05C00}" dt="2018-04-15T00:05:47.801" v="622" actId="27636"/>
        <pc:sldMkLst>
          <pc:docMk/>
          <pc:sldMk cId="795513798" sldId="365"/>
        </pc:sldMkLst>
      </pc:sldChg>
      <pc:sldChg chg="ord">
        <pc:chgData name="Chris Lomont" userId="1a7054fce7274690" providerId="LiveId" clId="{1A55D5AB-B3EB-4F5C-93DC-FE7FFCD05C00}" dt="2018-04-15T00:05:47.801" v="622" actId="27636"/>
        <pc:sldMkLst>
          <pc:docMk/>
          <pc:sldMk cId="1795403565" sldId="371"/>
        </pc:sldMkLst>
      </pc:sldChg>
      <pc:sldChg chg="ord">
        <pc:chgData name="Chris Lomont" userId="1a7054fce7274690" providerId="LiveId" clId="{1A55D5AB-B3EB-4F5C-93DC-FE7FFCD05C00}" dt="2018-04-15T00:05:47.801" v="622" actId="27636"/>
        <pc:sldMkLst>
          <pc:docMk/>
          <pc:sldMk cId="1322866771" sldId="373"/>
        </pc:sldMkLst>
      </pc:sldChg>
      <pc:sldChg chg="ord">
        <pc:chgData name="Chris Lomont" userId="1a7054fce7274690" providerId="LiveId" clId="{1A55D5AB-B3EB-4F5C-93DC-FE7FFCD05C00}" dt="2018-04-15T00:05:47.801" v="622" actId="27636"/>
        <pc:sldMkLst>
          <pc:docMk/>
          <pc:sldMk cId="3471555647" sldId="374"/>
        </pc:sldMkLst>
      </pc:sldChg>
      <pc:sldChg chg="ord">
        <pc:chgData name="Chris Lomont" userId="1a7054fce7274690" providerId="LiveId" clId="{1A55D5AB-B3EB-4F5C-93DC-FE7FFCD05C00}" dt="2018-04-15T00:05:47.801" v="622" actId="27636"/>
        <pc:sldMkLst>
          <pc:docMk/>
          <pc:sldMk cId="2787235601" sldId="375"/>
        </pc:sldMkLst>
      </pc:sldChg>
      <pc:sldChg chg="ord">
        <pc:chgData name="Chris Lomont" userId="1a7054fce7274690" providerId="LiveId" clId="{1A55D5AB-B3EB-4F5C-93DC-FE7FFCD05C00}" dt="2018-04-15T00:05:47.801" v="622" actId="27636"/>
        <pc:sldMkLst>
          <pc:docMk/>
          <pc:sldMk cId="1385895027" sldId="376"/>
        </pc:sldMkLst>
      </pc:sldChg>
      <pc:sldChg chg="ord">
        <pc:chgData name="Chris Lomont" userId="1a7054fce7274690" providerId="LiveId" clId="{1A55D5AB-B3EB-4F5C-93DC-FE7FFCD05C00}" dt="2018-04-15T20:10:01.183" v="3809"/>
        <pc:sldMkLst>
          <pc:docMk/>
          <pc:sldMk cId="1274127649" sldId="379"/>
        </pc:sldMkLst>
      </pc:sldChg>
      <pc:sldChg chg="ord">
        <pc:chgData name="Chris Lomont" userId="1a7054fce7274690" providerId="LiveId" clId="{1A55D5AB-B3EB-4F5C-93DC-FE7FFCD05C00}" dt="2018-04-15T19:30:47.996" v="3143"/>
        <pc:sldMkLst>
          <pc:docMk/>
          <pc:sldMk cId="447919148" sldId="380"/>
        </pc:sldMkLst>
      </pc:sldChg>
      <pc:sldChg chg="ord">
        <pc:chgData name="Chris Lomont" userId="1a7054fce7274690" providerId="LiveId" clId="{1A55D5AB-B3EB-4F5C-93DC-FE7FFCD05C00}" dt="2018-04-15T00:02:32.065" v="617" actId="27636"/>
        <pc:sldMkLst>
          <pc:docMk/>
          <pc:sldMk cId="2993675384" sldId="386"/>
        </pc:sldMkLst>
      </pc:sldChg>
      <pc:sldChg chg="modSp ord">
        <pc:chgData name="Chris Lomont" userId="1a7054fce7274690" providerId="LiveId" clId="{1A55D5AB-B3EB-4F5C-93DC-FE7FFCD05C00}" dt="2018-04-15T19:37:15.261" v="3251" actId="1076"/>
        <pc:sldMkLst>
          <pc:docMk/>
          <pc:sldMk cId="64322731" sldId="387"/>
        </pc:sldMkLst>
        <pc:spChg chg="mod">
          <ac:chgData name="Chris Lomont" userId="1a7054fce7274690" providerId="LiveId" clId="{1A55D5AB-B3EB-4F5C-93DC-FE7FFCD05C00}" dt="2018-04-15T19:37:05.261" v="3250" actId="20577"/>
          <ac:spMkLst>
            <pc:docMk/>
            <pc:sldMk cId="64322731" sldId="387"/>
            <ac:spMk id="3" creationId="{CF7E538D-F8FD-4157-8E58-C25F974E8DAA}"/>
          </ac:spMkLst>
        </pc:spChg>
        <pc:spChg chg="mod">
          <ac:chgData name="Chris Lomont" userId="1a7054fce7274690" providerId="LiveId" clId="{1A55D5AB-B3EB-4F5C-93DC-FE7FFCD05C00}" dt="2018-04-15T19:37:15.261" v="3251" actId="1076"/>
          <ac:spMkLst>
            <pc:docMk/>
            <pc:sldMk cId="64322731" sldId="387"/>
            <ac:spMk id="4" creationId="{BB156AFB-20B5-438C-BB48-F3EE3DAB968D}"/>
          </ac:spMkLst>
        </pc:spChg>
      </pc:sldChg>
      <pc:sldChg chg="ord">
        <pc:chgData name="Chris Lomont" userId="1a7054fce7274690" providerId="LiveId" clId="{1A55D5AB-B3EB-4F5C-93DC-FE7FFCD05C00}" dt="2018-04-15T13:00:29.957" v="1818"/>
        <pc:sldMkLst>
          <pc:docMk/>
          <pc:sldMk cId="2726758896" sldId="388"/>
        </pc:sldMkLst>
      </pc:sldChg>
      <pc:sldChg chg="modSp ord">
        <pc:chgData name="Chris Lomont" userId="1a7054fce7274690" providerId="LiveId" clId="{1A55D5AB-B3EB-4F5C-93DC-FE7FFCD05C00}" dt="2018-04-15T19:14:53.763" v="2620"/>
        <pc:sldMkLst>
          <pc:docMk/>
          <pc:sldMk cId="2982378028" sldId="389"/>
        </pc:sldMkLst>
        <pc:spChg chg="mod">
          <ac:chgData name="Chris Lomont" userId="1a7054fce7274690" providerId="LiveId" clId="{1A55D5AB-B3EB-4F5C-93DC-FE7FFCD05C00}" dt="2018-04-15T13:01:04.459" v="1835" actId="20577"/>
          <ac:spMkLst>
            <pc:docMk/>
            <pc:sldMk cId="2982378028" sldId="389"/>
            <ac:spMk id="3" creationId="{CF7E538D-F8FD-4157-8E58-C25F974E8DAA}"/>
          </ac:spMkLst>
        </pc:spChg>
      </pc:sldChg>
      <pc:sldChg chg="ord">
        <pc:chgData name="Chris Lomont" userId="1a7054fce7274690" providerId="LiveId" clId="{1A55D5AB-B3EB-4F5C-93DC-FE7FFCD05C00}" dt="2018-04-15T00:06:50.374" v="623" actId="27636"/>
        <pc:sldMkLst>
          <pc:docMk/>
          <pc:sldMk cId="2619099343" sldId="392"/>
        </pc:sldMkLst>
      </pc:sldChg>
      <pc:sldChg chg="ord">
        <pc:chgData name="Chris Lomont" userId="1a7054fce7274690" providerId="LiveId" clId="{1A55D5AB-B3EB-4F5C-93DC-FE7FFCD05C00}" dt="2018-04-15T00:05:47.801" v="622" actId="27636"/>
        <pc:sldMkLst>
          <pc:docMk/>
          <pc:sldMk cId="856945090" sldId="394"/>
        </pc:sldMkLst>
      </pc:sldChg>
      <pc:sldChg chg="ord">
        <pc:chgData name="Chris Lomont" userId="1a7054fce7274690" providerId="LiveId" clId="{1A55D5AB-B3EB-4F5C-93DC-FE7FFCD05C00}" dt="2018-04-15T19:06:31.650" v="2405"/>
        <pc:sldMkLst>
          <pc:docMk/>
          <pc:sldMk cId="1079724735" sldId="397"/>
        </pc:sldMkLst>
      </pc:sldChg>
      <pc:sldChg chg="ord">
        <pc:chgData name="Chris Lomont" userId="1a7054fce7274690" providerId="LiveId" clId="{1A55D5AB-B3EB-4F5C-93DC-FE7FFCD05C00}" dt="2018-04-15T00:05:29.550" v="621" actId="27636"/>
        <pc:sldMkLst>
          <pc:docMk/>
          <pc:sldMk cId="3802681112" sldId="399"/>
        </pc:sldMkLst>
      </pc:sldChg>
      <pc:sldChg chg="ord">
        <pc:chgData name="Chris Lomont" userId="1a7054fce7274690" providerId="LiveId" clId="{1A55D5AB-B3EB-4F5C-93DC-FE7FFCD05C00}" dt="2018-04-15T19:30:47.996" v="3143"/>
        <pc:sldMkLst>
          <pc:docMk/>
          <pc:sldMk cId="1382192071" sldId="400"/>
        </pc:sldMkLst>
      </pc:sldChg>
      <pc:sldChg chg="modSp ord">
        <pc:chgData name="Chris Lomont" userId="1a7054fce7274690" providerId="LiveId" clId="{1A55D5AB-B3EB-4F5C-93DC-FE7FFCD05C00}" dt="2018-04-15T18:29:25.630" v="1871" actId="6549"/>
        <pc:sldMkLst>
          <pc:docMk/>
          <pc:sldMk cId="2444504463" sldId="407"/>
        </pc:sldMkLst>
        <pc:spChg chg="mod">
          <ac:chgData name="Chris Lomont" userId="1a7054fce7274690" providerId="LiveId" clId="{1A55D5AB-B3EB-4F5C-93DC-FE7FFCD05C00}" dt="2018-04-15T18:29:25.630" v="1871" actId="6549"/>
          <ac:spMkLst>
            <pc:docMk/>
            <pc:sldMk cId="2444504463" sldId="407"/>
            <ac:spMk id="3870" creationId="{00000000-0000-0000-0000-000000000000}"/>
          </ac:spMkLst>
        </pc:spChg>
      </pc:sldChg>
      <pc:sldChg chg="ord">
        <pc:chgData name="Chris Lomont" userId="1a7054fce7274690" providerId="LiveId" clId="{1A55D5AB-B3EB-4F5C-93DC-FE7FFCD05C00}" dt="2018-04-15T00:06:50.374" v="623" actId="27636"/>
        <pc:sldMkLst>
          <pc:docMk/>
          <pc:sldMk cId="2340141175" sldId="409"/>
        </pc:sldMkLst>
      </pc:sldChg>
      <pc:sldChg chg="ord">
        <pc:chgData name="Chris Lomont" userId="1a7054fce7274690" providerId="LiveId" clId="{1A55D5AB-B3EB-4F5C-93DC-FE7FFCD05C00}" dt="2018-04-15T01:34:13.047" v="840" actId="27636"/>
        <pc:sldMkLst>
          <pc:docMk/>
          <pc:sldMk cId="3007757256" sldId="410"/>
        </pc:sldMkLst>
      </pc:sldChg>
      <pc:sldChg chg="ord">
        <pc:chgData name="Chris Lomont" userId="1a7054fce7274690" providerId="LiveId" clId="{1A55D5AB-B3EB-4F5C-93DC-FE7FFCD05C00}" dt="2018-04-15T19:29:49.517" v="3142"/>
        <pc:sldMkLst>
          <pc:docMk/>
          <pc:sldMk cId="1072241868" sldId="413"/>
        </pc:sldMkLst>
      </pc:sldChg>
      <pc:sldChg chg="modSp ord">
        <pc:chgData name="Chris Lomont" userId="1a7054fce7274690" providerId="LiveId" clId="{1A55D5AB-B3EB-4F5C-93DC-FE7FFCD05C00}" dt="2018-04-15T12:55:13.074" v="1685"/>
        <pc:sldMkLst>
          <pc:docMk/>
          <pc:sldMk cId="1299517736" sldId="414"/>
        </pc:sldMkLst>
        <pc:graphicFrameChg chg="mod modGraphic">
          <ac:chgData name="Chris Lomont" userId="1a7054fce7274690" providerId="LiveId" clId="{1A55D5AB-B3EB-4F5C-93DC-FE7FFCD05C00}" dt="2018-04-15T00:08:08.937" v="647" actId="108"/>
          <ac:graphicFrameMkLst>
            <pc:docMk/>
            <pc:sldMk cId="1299517736" sldId="414"/>
            <ac:graphicFrameMk id="2" creationId="{0C89D47E-B79A-4AD9-8053-D92CCE90F13C}"/>
          </ac:graphicFrameMkLst>
        </pc:graphicFrameChg>
      </pc:sldChg>
      <pc:sldChg chg="ord">
        <pc:chgData name="Chris Lomont" userId="1a7054fce7274690" providerId="LiveId" clId="{1A55D5AB-B3EB-4F5C-93DC-FE7FFCD05C00}" dt="2018-04-15T12:55:13.074" v="1685"/>
        <pc:sldMkLst>
          <pc:docMk/>
          <pc:sldMk cId="218759620" sldId="420"/>
        </pc:sldMkLst>
      </pc:sldChg>
      <pc:sldChg chg="modSp ord modNotesTx">
        <pc:chgData name="Chris Lomont" userId="1a7054fce7274690" providerId="LiveId" clId="{1A55D5AB-B3EB-4F5C-93DC-FE7FFCD05C00}" dt="2018-04-15T01:31:50.601" v="791" actId="27636"/>
        <pc:sldMkLst>
          <pc:docMk/>
          <pc:sldMk cId="484040704" sldId="422"/>
        </pc:sldMkLst>
        <pc:spChg chg="mod">
          <ac:chgData name="Chris Lomont" userId="1a7054fce7274690" providerId="LiveId" clId="{1A55D5AB-B3EB-4F5C-93DC-FE7FFCD05C00}" dt="2018-04-14T20:20:55.630" v="269" actId="27636"/>
          <ac:spMkLst>
            <pc:docMk/>
            <pc:sldMk cId="484040704" sldId="422"/>
            <ac:spMk id="4" creationId="{5794ED1E-12E9-4644-B46F-D51A8E0EF311}"/>
          </ac:spMkLst>
        </pc:spChg>
      </pc:sldChg>
      <pc:sldChg chg="ord">
        <pc:chgData name="Chris Lomont" userId="1a7054fce7274690" providerId="LiveId" clId="{1A55D5AB-B3EB-4F5C-93DC-FE7FFCD05C00}" dt="2018-04-15T19:13:59.997" v="2617"/>
        <pc:sldMkLst>
          <pc:docMk/>
          <pc:sldMk cId="2752592199" sldId="423"/>
        </pc:sldMkLst>
      </pc:sldChg>
      <pc:sldChg chg="ord">
        <pc:chgData name="Chris Lomont" userId="1a7054fce7274690" providerId="LiveId" clId="{1A55D5AB-B3EB-4F5C-93DC-FE7FFCD05C00}" dt="2018-04-15T12:55:13.074" v="1685"/>
        <pc:sldMkLst>
          <pc:docMk/>
          <pc:sldMk cId="579318700" sldId="424"/>
        </pc:sldMkLst>
      </pc:sldChg>
      <pc:sldChg chg="modSp ord">
        <pc:chgData name="Chris Lomont" userId="1a7054fce7274690" providerId="LiveId" clId="{1A55D5AB-B3EB-4F5C-93DC-FE7FFCD05C00}" dt="2018-04-15T19:34:41.925" v="3197" actId="20577"/>
        <pc:sldMkLst>
          <pc:docMk/>
          <pc:sldMk cId="3541072576" sldId="426"/>
        </pc:sldMkLst>
        <pc:spChg chg="mod">
          <ac:chgData name="Chris Lomont" userId="1a7054fce7274690" providerId="LiveId" clId="{1A55D5AB-B3EB-4F5C-93DC-FE7FFCD05C00}" dt="2018-04-15T19:34:41.925" v="3197" actId="20577"/>
          <ac:spMkLst>
            <pc:docMk/>
            <pc:sldMk cId="3541072576" sldId="426"/>
            <ac:spMk id="3" creationId="{F7852C5C-8AD9-4E39-9442-4767FD2BAF90}"/>
          </ac:spMkLst>
        </pc:spChg>
      </pc:sldChg>
      <pc:sldChg chg="ord">
        <pc:chgData name="Chris Lomont" userId="1a7054fce7274690" providerId="LiveId" clId="{1A55D5AB-B3EB-4F5C-93DC-FE7FFCD05C00}" dt="2018-04-15T19:09:57.173" v="2489"/>
        <pc:sldMkLst>
          <pc:docMk/>
          <pc:sldMk cId="107615230" sldId="427"/>
        </pc:sldMkLst>
      </pc:sldChg>
      <pc:sldChg chg="addSp delSp modSp ord modNotesTx">
        <pc:chgData name="Chris Lomont" userId="1a7054fce7274690" providerId="LiveId" clId="{1A55D5AB-B3EB-4F5C-93DC-FE7FFCD05C00}" dt="2018-04-15T20:08:44.141" v="3808" actId="207"/>
        <pc:sldMkLst>
          <pc:docMk/>
          <pc:sldMk cId="1722964020" sldId="428"/>
        </pc:sldMkLst>
        <pc:spChg chg="mod">
          <ac:chgData name="Chris Lomont" userId="1a7054fce7274690" providerId="LiveId" clId="{1A55D5AB-B3EB-4F5C-93DC-FE7FFCD05C00}" dt="2018-04-15T19:12:39.741" v="2522" actId="20577"/>
          <ac:spMkLst>
            <pc:docMk/>
            <pc:sldMk cId="1722964020" sldId="428"/>
            <ac:spMk id="3" creationId="{F7852C5C-8AD9-4E39-9442-4767FD2BAF90}"/>
          </ac:spMkLst>
        </pc:spChg>
        <pc:spChg chg="mod">
          <ac:chgData name="Chris Lomont" userId="1a7054fce7274690" providerId="LiveId" clId="{1A55D5AB-B3EB-4F5C-93DC-FE7FFCD05C00}" dt="2018-04-15T20:08:44.141" v="3808" actId="207"/>
          <ac:spMkLst>
            <pc:docMk/>
            <pc:sldMk cId="1722964020" sldId="428"/>
            <ac:spMk id="4" creationId="{5794ED1E-12E9-4644-B46F-D51A8E0EF311}"/>
          </ac:spMkLst>
        </pc:spChg>
        <pc:picChg chg="add del mod">
          <ac:chgData name="Chris Lomont" userId="1a7054fce7274690" providerId="LiveId" clId="{1A55D5AB-B3EB-4F5C-93DC-FE7FFCD05C00}" dt="2018-04-15T02:50:29.413" v="1569" actId="478"/>
          <ac:picMkLst>
            <pc:docMk/>
            <pc:sldMk cId="1722964020" sldId="428"/>
            <ac:picMk id="2" creationId="{51A5110D-010C-4A82-BA31-2CBCB1230912}"/>
          </ac:picMkLst>
        </pc:picChg>
        <pc:picChg chg="add del mod">
          <ac:chgData name="Chris Lomont" userId="1a7054fce7274690" providerId="LiveId" clId="{1A55D5AB-B3EB-4F5C-93DC-FE7FFCD05C00}" dt="2018-04-15T20:05:30.016" v="3574" actId="478"/>
          <ac:picMkLst>
            <pc:docMk/>
            <pc:sldMk cId="1722964020" sldId="428"/>
            <ac:picMk id="6" creationId="{8A8D63AA-863B-4CC1-999A-F2FDB9028D8C}"/>
          </ac:picMkLst>
        </pc:picChg>
        <pc:picChg chg="add mod">
          <ac:chgData name="Chris Lomont" userId="1a7054fce7274690" providerId="LiveId" clId="{1A55D5AB-B3EB-4F5C-93DC-FE7FFCD05C00}" dt="2018-04-15T19:12:28.473" v="2493" actId="1076"/>
          <ac:picMkLst>
            <pc:docMk/>
            <pc:sldMk cId="1722964020" sldId="428"/>
            <ac:picMk id="8" creationId="{D225AE93-9E34-490F-B8CD-B5EF848C5758}"/>
          </ac:picMkLst>
        </pc:picChg>
      </pc:sldChg>
      <pc:sldChg chg="ord">
        <pc:chgData name="Chris Lomont" userId="1a7054fce7274690" providerId="LiveId" clId="{1A55D5AB-B3EB-4F5C-93DC-FE7FFCD05C00}" dt="2018-04-15T12:55:13.074" v="1685"/>
        <pc:sldMkLst>
          <pc:docMk/>
          <pc:sldMk cId="3686777576" sldId="429"/>
        </pc:sldMkLst>
      </pc:sldChg>
      <pc:sldChg chg="ord">
        <pc:chgData name="Chris Lomont" userId="1a7054fce7274690" providerId="LiveId" clId="{1A55D5AB-B3EB-4F5C-93DC-FE7FFCD05C00}" dt="2018-04-15T01:34:13.047" v="840" actId="27636"/>
        <pc:sldMkLst>
          <pc:docMk/>
          <pc:sldMk cId="1634278679" sldId="430"/>
        </pc:sldMkLst>
      </pc:sldChg>
      <pc:sldChg chg="modSp ord">
        <pc:chgData name="Chris Lomont" userId="1a7054fce7274690" providerId="LiveId" clId="{1A55D5AB-B3EB-4F5C-93DC-FE7FFCD05C00}" dt="2018-04-15T01:34:13.047" v="840" actId="27636"/>
        <pc:sldMkLst>
          <pc:docMk/>
          <pc:sldMk cId="86189805" sldId="431"/>
        </pc:sldMkLst>
        <pc:picChg chg="mod">
          <ac:chgData name="Chris Lomont" userId="1a7054fce7274690" providerId="LiveId" clId="{1A55D5AB-B3EB-4F5C-93DC-FE7FFCD05C00}" dt="2018-04-15T01:33:28.240" v="833" actId="1076"/>
          <ac:picMkLst>
            <pc:docMk/>
            <pc:sldMk cId="86189805" sldId="431"/>
            <ac:picMk id="6" creationId="{B51E8808-774A-4548-9745-EFCE5A51ECDB}"/>
          </ac:picMkLst>
        </pc:picChg>
      </pc:sldChg>
      <pc:sldChg chg="ord">
        <pc:chgData name="Chris Lomont" userId="1a7054fce7274690" providerId="LiveId" clId="{1A55D5AB-B3EB-4F5C-93DC-FE7FFCD05C00}" dt="2018-04-15T19:30:47.996" v="3143"/>
        <pc:sldMkLst>
          <pc:docMk/>
          <pc:sldMk cId="1780594380" sldId="432"/>
        </pc:sldMkLst>
      </pc:sldChg>
      <pc:sldChg chg="ord">
        <pc:chgData name="Chris Lomont" userId="1a7054fce7274690" providerId="LiveId" clId="{1A55D5AB-B3EB-4F5C-93DC-FE7FFCD05C00}" dt="2018-04-15T19:30:47.996" v="3143"/>
        <pc:sldMkLst>
          <pc:docMk/>
          <pc:sldMk cId="887782371" sldId="433"/>
        </pc:sldMkLst>
      </pc:sldChg>
      <pc:sldChg chg="modSp ord">
        <pc:chgData name="Chris Lomont" userId="1a7054fce7274690" providerId="LiveId" clId="{1A55D5AB-B3EB-4F5C-93DC-FE7FFCD05C00}" dt="2018-04-15T19:34:36.768" v="3195"/>
        <pc:sldMkLst>
          <pc:docMk/>
          <pc:sldMk cId="2493588013" sldId="434"/>
        </pc:sldMkLst>
        <pc:spChg chg="mod">
          <ac:chgData name="Chris Lomont" userId="1a7054fce7274690" providerId="LiveId" clId="{1A55D5AB-B3EB-4F5C-93DC-FE7FFCD05C00}" dt="2018-04-15T19:34:36.768" v="3195"/>
          <ac:spMkLst>
            <pc:docMk/>
            <pc:sldMk cId="2493588013" sldId="434"/>
            <ac:spMk id="3" creationId="{F7852C5C-8AD9-4E39-9442-4767FD2BAF90}"/>
          </ac:spMkLst>
        </pc:spChg>
      </pc:sldChg>
      <pc:sldChg chg="ord">
        <pc:chgData name="Chris Lomont" userId="1a7054fce7274690" providerId="LiveId" clId="{1A55D5AB-B3EB-4F5C-93DC-FE7FFCD05C00}" dt="2018-04-15T19:36:52.419" v="3226"/>
        <pc:sldMkLst>
          <pc:docMk/>
          <pc:sldMk cId="4164238106" sldId="435"/>
        </pc:sldMkLst>
      </pc:sldChg>
      <pc:sldChg chg="modSp ord">
        <pc:chgData name="Chris Lomont" userId="1a7054fce7274690" providerId="LiveId" clId="{1A55D5AB-B3EB-4F5C-93DC-FE7FFCD05C00}" dt="2018-04-15T20:15:01.901" v="4027" actId="20577"/>
        <pc:sldMkLst>
          <pc:docMk/>
          <pc:sldMk cId="3150281871" sldId="437"/>
        </pc:sldMkLst>
        <pc:spChg chg="mod">
          <ac:chgData name="Chris Lomont" userId="1a7054fce7274690" providerId="LiveId" clId="{1A55D5AB-B3EB-4F5C-93DC-FE7FFCD05C00}" dt="2018-04-15T20:15:01.901" v="4027" actId="20577"/>
          <ac:spMkLst>
            <pc:docMk/>
            <pc:sldMk cId="3150281871" sldId="437"/>
            <ac:spMk id="4" creationId="{5794ED1E-12E9-4644-B46F-D51A8E0EF311}"/>
          </ac:spMkLst>
        </pc:spChg>
      </pc:sldChg>
      <pc:sldChg chg="modSp ord">
        <pc:chgData name="Chris Lomont" userId="1a7054fce7274690" providerId="LiveId" clId="{1A55D5AB-B3EB-4F5C-93DC-FE7FFCD05C00}" dt="2018-04-15T19:34:47.492" v="3200" actId="20577"/>
        <pc:sldMkLst>
          <pc:docMk/>
          <pc:sldMk cId="4051130552" sldId="438"/>
        </pc:sldMkLst>
        <pc:spChg chg="mod">
          <ac:chgData name="Chris Lomont" userId="1a7054fce7274690" providerId="LiveId" clId="{1A55D5AB-B3EB-4F5C-93DC-FE7FFCD05C00}" dt="2018-04-15T19:34:47.492" v="3200" actId="20577"/>
          <ac:spMkLst>
            <pc:docMk/>
            <pc:sldMk cId="4051130552" sldId="438"/>
            <ac:spMk id="3" creationId="{F7852C5C-8AD9-4E39-9442-4767FD2BAF90}"/>
          </ac:spMkLst>
        </pc:spChg>
      </pc:sldChg>
      <pc:sldChg chg="modSp ord">
        <pc:chgData name="Chris Lomont" userId="1a7054fce7274690" providerId="LiveId" clId="{1A55D5AB-B3EB-4F5C-93DC-FE7FFCD05C00}" dt="2018-04-15T19:34:53.013" v="3202" actId="20577"/>
        <pc:sldMkLst>
          <pc:docMk/>
          <pc:sldMk cId="1116949379" sldId="439"/>
        </pc:sldMkLst>
        <pc:spChg chg="mod">
          <ac:chgData name="Chris Lomont" userId="1a7054fce7274690" providerId="LiveId" clId="{1A55D5AB-B3EB-4F5C-93DC-FE7FFCD05C00}" dt="2018-04-15T19:34:53.013" v="3202" actId="20577"/>
          <ac:spMkLst>
            <pc:docMk/>
            <pc:sldMk cId="1116949379" sldId="439"/>
            <ac:spMk id="3" creationId="{F7852C5C-8AD9-4E39-9442-4767FD2BAF90}"/>
          </ac:spMkLst>
        </pc:spChg>
      </pc:sldChg>
      <pc:sldChg chg="modSp ord">
        <pc:chgData name="Chris Lomont" userId="1a7054fce7274690" providerId="LiveId" clId="{1A55D5AB-B3EB-4F5C-93DC-FE7FFCD05C00}" dt="2018-04-15T19:34:57.798" v="3205" actId="20577"/>
        <pc:sldMkLst>
          <pc:docMk/>
          <pc:sldMk cId="1155423114" sldId="440"/>
        </pc:sldMkLst>
        <pc:spChg chg="mod">
          <ac:chgData name="Chris Lomont" userId="1a7054fce7274690" providerId="LiveId" clId="{1A55D5AB-B3EB-4F5C-93DC-FE7FFCD05C00}" dt="2018-04-15T19:34:57.798" v="3205" actId="20577"/>
          <ac:spMkLst>
            <pc:docMk/>
            <pc:sldMk cId="1155423114" sldId="440"/>
            <ac:spMk id="3" creationId="{F7852C5C-8AD9-4E39-9442-4767FD2BAF90}"/>
          </ac:spMkLst>
        </pc:spChg>
      </pc:sldChg>
      <pc:sldChg chg="modSp ord">
        <pc:chgData name="Chris Lomont" userId="1a7054fce7274690" providerId="LiveId" clId="{1A55D5AB-B3EB-4F5C-93DC-FE7FFCD05C00}" dt="2018-04-15T19:35:14.453" v="3210" actId="20577"/>
        <pc:sldMkLst>
          <pc:docMk/>
          <pc:sldMk cId="3772182292" sldId="441"/>
        </pc:sldMkLst>
        <pc:spChg chg="mod">
          <ac:chgData name="Chris Lomont" userId="1a7054fce7274690" providerId="LiveId" clId="{1A55D5AB-B3EB-4F5C-93DC-FE7FFCD05C00}" dt="2018-04-15T19:35:14.453" v="3210" actId="20577"/>
          <ac:spMkLst>
            <pc:docMk/>
            <pc:sldMk cId="3772182292" sldId="441"/>
            <ac:spMk id="3" creationId="{F7852C5C-8AD9-4E39-9442-4767FD2BAF90}"/>
          </ac:spMkLst>
        </pc:spChg>
      </pc:sldChg>
      <pc:sldChg chg="ord">
        <pc:chgData name="Chris Lomont" userId="1a7054fce7274690" providerId="LiveId" clId="{1A55D5AB-B3EB-4F5C-93DC-FE7FFCD05C00}" dt="2018-04-15T19:31:47.273" v="3144"/>
        <pc:sldMkLst>
          <pc:docMk/>
          <pc:sldMk cId="1616677047" sldId="442"/>
        </pc:sldMkLst>
      </pc:sldChg>
      <pc:sldChg chg="ord">
        <pc:chgData name="Chris Lomont" userId="1a7054fce7274690" providerId="LiveId" clId="{1A55D5AB-B3EB-4F5C-93DC-FE7FFCD05C00}" dt="2018-04-15T19:14:53.763" v="2620"/>
        <pc:sldMkLst>
          <pc:docMk/>
          <pc:sldMk cId="3692398636" sldId="444"/>
        </pc:sldMkLst>
      </pc:sldChg>
      <pc:sldChg chg="ord">
        <pc:chgData name="Chris Lomont" userId="1a7054fce7274690" providerId="LiveId" clId="{1A55D5AB-B3EB-4F5C-93DC-FE7FFCD05C00}" dt="2018-04-15T00:05:47.801" v="622" actId="27636"/>
        <pc:sldMkLst>
          <pc:docMk/>
          <pc:sldMk cId="3462827271" sldId="447"/>
        </pc:sldMkLst>
      </pc:sldChg>
      <pc:sldChg chg="ord">
        <pc:chgData name="Chris Lomont" userId="1a7054fce7274690" providerId="LiveId" clId="{1A55D5AB-B3EB-4F5C-93DC-FE7FFCD05C00}" dt="2018-04-15T00:05:47.801" v="622" actId="27636"/>
        <pc:sldMkLst>
          <pc:docMk/>
          <pc:sldMk cId="107008973" sldId="448"/>
        </pc:sldMkLst>
      </pc:sldChg>
      <pc:sldChg chg="ord">
        <pc:chgData name="Chris Lomont" userId="1a7054fce7274690" providerId="LiveId" clId="{1A55D5AB-B3EB-4F5C-93DC-FE7FFCD05C00}" dt="2018-04-15T00:05:47.801" v="622" actId="27636"/>
        <pc:sldMkLst>
          <pc:docMk/>
          <pc:sldMk cId="3011999374" sldId="450"/>
        </pc:sldMkLst>
      </pc:sldChg>
      <pc:sldChg chg="ord">
        <pc:chgData name="Chris Lomont" userId="1a7054fce7274690" providerId="LiveId" clId="{1A55D5AB-B3EB-4F5C-93DC-FE7FFCD05C00}" dt="2018-04-15T00:05:47.801" v="622" actId="27636"/>
        <pc:sldMkLst>
          <pc:docMk/>
          <pc:sldMk cId="721055364" sldId="451"/>
        </pc:sldMkLst>
      </pc:sldChg>
      <pc:sldChg chg="ord">
        <pc:chgData name="Chris Lomont" userId="1a7054fce7274690" providerId="LiveId" clId="{1A55D5AB-B3EB-4F5C-93DC-FE7FFCD05C00}" dt="2018-04-15T00:05:47.801" v="622" actId="27636"/>
        <pc:sldMkLst>
          <pc:docMk/>
          <pc:sldMk cId="960365125" sldId="452"/>
        </pc:sldMkLst>
      </pc:sldChg>
      <pc:sldChg chg="ord">
        <pc:chgData name="Chris Lomont" userId="1a7054fce7274690" providerId="LiveId" clId="{1A55D5AB-B3EB-4F5C-93DC-FE7FFCD05C00}" dt="2018-04-15T00:05:47.801" v="622" actId="27636"/>
        <pc:sldMkLst>
          <pc:docMk/>
          <pc:sldMk cId="524126099" sldId="458"/>
        </pc:sldMkLst>
      </pc:sldChg>
      <pc:sldChg chg="ord">
        <pc:chgData name="Chris Lomont" userId="1a7054fce7274690" providerId="LiveId" clId="{1A55D5AB-B3EB-4F5C-93DC-FE7FFCD05C00}" dt="2018-04-15T19:02:36.661" v="2301"/>
        <pc:sldMkLst>
          <pc:docMk/>
          <pc:sldMk cId="942925762" sldId="465"/>
        </pc:sldMkLst>
      </pc:sldChg>
      <pc:sldChg chg="addSp modSp add ord">
        <pc:chgData name="Chris Lomont" userId="1a7054fce7274690" providerId="LiveId" clId="{1A55D5AB-B3EB-4F5C-93DC-FE7FFCD05C00}" dt="2018-04-15T12:55:44.383" v="1726" actId="20577"/>
        <pc:sldMkLst>
          <pc:docMk/>
          <pc:sldMk cId="1408839444" sldId="466"/>
        </pc:sldMkLst>
        <pc:spChg chg="add mod">
          <ac:chgData name="Chris Lomont" userId="1a7054fce7274690" providerId="LiveId" clId="{1A55D5AB-B3EB-4F5C-93DC-FE7FFCD05C00}" dt="2018-04-15T12:55:44.383" v="1726" actId="20577"/>
          <ac:spMkLst>
            <pc:docMk/>
            <pc:sldMk cId="1408839444" sldId="466"/>
            <ac:spMk id="3" creationId="{D77664D9-57A9-4B80-9C43-C2B8CFD5E958}"/>
          </ac:spMkLst>
        </pc:spChg>
      </pc:sldChg>
      <pc:sldChg chg="modSp add del ord">
        <pc:chgData name="Chris Lomont" userId="1a7054fce7274690" providerId="LiveId" clId="{1A55D5AB-B3EB-4F5C-93DC-FE7FFCD05C00}" dt="2018-04-15T19:40:33.593" v="3322"/>
        <pc:sldMkLst>
          <pc:docMk/>
          <pc:sldMk cId="2245090149" sldId="478"/>
        </pc:sldMkLst>
        <pc:spChg chg="mod">
          <ac:chgData name="Chris Lomont" userId="1a7054fce7274690" providerId="LiveId" clId="{1A55D5AB-B3EB-4F5C-93DC-FE7FFCD05C00}" dt="2018-04-15T02:47:56.654" v="1539" actId="6549"/>
          <ac:spMkLst>
            <pc:docMk/>
            <pc:sldMk cId="2245090149" sldId="478"/>
            <ac:spMk id="2" creationId="{ACAE6F6E-45B2-4C25-A428-4E46E58240C5}"/>
          </ac:spMkLst>
        </pc:spChg>
      </pc:sldChg>
      <pc:sldChg chg="delSp modSp add ord">
        <pc:chgData name="Chris Lomont" userId="1a7054fce7274690" providerId="LiveId" clId="{1A55D5AB-B3EB-4F5C-93DC-FE7FFCD05C00}" dt="2018-04-15T19:40:33.593" v="3322"/>
        <pc:sldMkLst>
          <pc:docMk/>
          <pc:sldMk cId="2247484450" sldId="479"/>
        </pc:sldMkLst>
        <pc:spChg chg="mod">
          <ac:chgData name="Chris Lomont" userId="1a7054fce7274690" providerId="LiveId" clId="{1A55D5AB-B3EB-4F5C-93DC-FE7FFCD05C00}" dt="2018-04-14T23:39:11.353" v="537" actId="15"/>
          <ac:spMkLst>
            <pc:docMk/>
            <pc:sldMk cId="2247484450" sldId="479"/>
            <ac:spMk id="2" creationId="{B89012EE-ED1F-4978-B649-224E91718B69}"/>
          </ac:spMkLst>
        </pc:spChg>
        <pc:spChg chg="del">
          <ac:chgData name="Chris Lomont" userId="1a7054fce7274690" providerId="LiveId" clId="{1A55D5AB-B3EB-4F5C-93DC-FE7FFCD05C00}" dt="2018-04-14T23:20:39.821" v="344" actId="15"/>
          <ac:spMkLst>
            <pc:docMk/>
            <pc:sldMk cId="2247484450" sldId="479"/>
            <ac:spMk id="3" creationId="{56E5CFF1-B48A-4248-9211-A2A5EBC1B41D}"/>
          </ac:spMkLst>
        </pc:spChg>
      </pc:sldChg>
      <pc:sldChg chg="addSp delSp modSp add ord">
        <pc:chgData name="Chris Lomont" userId="1a7054fce7274690" providerId="LiveId" clId="{1A55D5AB-B3EB-4F5C-93DC-FE7FFCD05C00}" dt="2018-04-15T20:02:23.908" v="3362" actId="6549"/>
        <pc:sldMkLst>
          <pc:docMk/>
          <pc:sldMk cId="3899712870" sldId="481"/>
        </pc:sldMkLst>
        <pc:spChg chg="del">
          <ac:chgData name="Chris Lomont" userId="1a7054fce7274690" providerId="LiveId" clId="{1A55D5AB-B3EB-4F5C-93DC-FE7FFCD05C00}" dt="2018-04-15T00:10:32.755" v="652" actId="27636"/>
          <ac:spMkLst>
            <pc:docMk/>
            <pc:sldMk cId="3899712870" sldId="481"/>
            <ac:spMk id="2" creationId="{61F34D0B-2781-4A3C-A390-035686A0EFA2}"/>
          </ac:spMkLst>
        </pc:spChg>
        <pc:spChg chg="add mod">
          <ac:chgData name="Chris Lomont" userId="1a7054fce7274690" providerId="LiveId" clId="{1A55D5AB-B3EB-4F5C-93DC-FE7FFCD05C00}" dt="2018-04-15T00:10:36.096" v="660" actId="20577"/>
          <ac:spMkLst>
            <pc:docMk/>
            <pc:sldMk cId="3899712870" sldId="481"/>
            <ac:spMk id="3" creationId="{53715E7B-E458-4C7A-B0C4-A24E52454C55}"/>
          </ac:spMkLst>
        </pc:spChg>
        <pc:spChg chg="add mod">
          <ac:chgData name="Chris Lomont" userId="1a7054fce7274690" providerId="LiveId" clId="{1A55D5AB-B3EB-4F5C-93DC-FE7FFCD05C00}" dt="2018-04-15T20:02:23.908" v="3362" actId="6549"/>
          <ac:spMkLst>
            <pc:docMk/>
            <pc:sldMk cId="3899712870" sldId="481"/>
            <ac:spMk id="4" creationId="{3FBDA95D-72BB-41BC-A751-97437313BB16}"/>
          </ac:spMkLst>
        </pc:spChg>
        <pc:picChg chg="add del mod">
          <ac:chgData name="Chris Lomont" userId="1a7054fce7274690" providerId="LiveId" clId="{1A55D5AB-B3EB-4F5C-93DC-FE7FFCD05C00}" dt="2018-04-15T00:13:46.664" v="677" actId="27636"/>
          <ac:picMkLst>
            <pc:docMk/>
            <pc:sldMk cId="3899712870" sldId="481"/>
            <ac:picMk id="6" creationId="{B9B777BE-98A2-4ACF-8EE2-F22CCBE11F91}"/>
          </ac:picMkLst>
        </pc:picChg>
      </pc:sldChg>
      <pc:sldChg chg="addSp delSp modSp add ord">
        <pc:chgData name="Chris Lomont" userId="1a7054fce7274690" providerId="LiveId" clId="{1A55D5AB-B3EB-4F5C-93DC-FE7FFCD05C00}" dt="2018-04-15T18:47:55.424" v="1917" actId="6549"/>
        <pc:sldMkLst>
          <pc:docMk/>
          <pc:sldMk cId="893019550" sldId="482"/>
        </pc:sldMkLst>
        <pc:spChg chg="del">
          <ac:chgData name="Chris Lomont" userId="1a7054fce7274690" providerId="LiveId" clId="{1A55D5AB-B3EB-4F5C-93DC-FE7FFCD05C00}" dt="2018-04-15T00:13:27.929" v="669" actId="20577"/>
          <ac:spMkLst>
            <pc:docMk/>
            <pc:sldMk cId="893019550" sldId="482"/>
            <ac:spMk id="2" creationId="{D07F6DBC-AA07-4F71-8342-2F8672E32666}"/>
          </ac:spMkLst>
        </pc:spChg>
        <pc:spChg chg="add mod">
          <ac:chgData name="Chris Lomont" userId="1a7054fce7274690" providerId="LiveId" clId="{1A55D5AB-B3EB-4F5C-93DC-FE7FFCD05C00}" dt="2018-04-15T01:37:49.815" v="928" actId="6549"/>
          <ac:spMkLst>
            <pc:docMk/>
            <pc:sldMk cId="893019550" sldId="482"/>
            <ac:spMk id="3" creationId="{0762FDFE-9661-49A0-A6C7-E26501210F79}"/>
          </ac:spMkLst>
        </pc:spChg>
        <pc:spChg chg="add mod">
          <ac:chgData name="Chris Lomont" userId="1a7054fce7274690" providerId="LiveId" clId="{1A55D5AB-B3EB-4F5C-93DC-FE7FFCD05C00}" dt="2018-04-15T18:47:55.424" v="1917" actId="6549"/>
          <ac:spMkLst>
            <pc:docMk/>
            <pc:sldMk cId="893019550" sldId="482"/>
            <ac:spMk id="4" creationId="{002AEA43-54DE-4599-9C5F-8164C1FB6EBF}"/>
          </ac:spMkLst>
        </pc:spChg>
        <pc:picChg chg="add mod">
          <ac:chgData name="Chris Lomont" userId="1a7054fce7274690" providerId="LiveId" clId="{1A55D5AB-B3EB-4F5C-93DC-FE7FFCD05C00}" dt="2018-04-15T01:39:59.003" v="1055" actId="14100"/>
          <ac:picMkLst>
            <pc:docMk/>
            <pc:sldMk cId="893019550" sldId="482"/>
            <ac:picMk id="5" creationId="{3E39A8E5-B0E9-4CB0-86FE-5BBFD63EF201}"/>
          </ac:picMkLst>
        </pc:picChg>
      </pc:sldChg>
      <pc:sldChg chg="addSp delSp modSp add ord">
        <pc:chgData name="Chris Lomont" userId="1a7054fce7274690" providerId="LiveId" clId="{1A55D5AB-B3EB-4F5C-93DC-FE7FFCD05C00}" dt="2018-04-15T18:52:54.665" v="2069" actId="1076"/>
        <pc:sldMkLst>
          <pc:docMk/>
          <pc:sldMk cId="875690585" sldId="483"/>
        </pc:sldMkLst>
        <pc:spChg chg="del">
          <ac:chgData name="Chris Lomont" userId="1a7054fce7274690" providerId="LiveId" clId="{1A55D5AB-B3EB-4F5C-93DC-FE7FFCD05C00}" dt="2018-04-15T00:14:26.784" v="680" actId="20577"/>
          <ac:spMkLst>
            <pc:docMk/>
            <pc:sldMk cId="875690585" sldId="483"/>
            <ac:spMk id="2" creationId="{C609C72D-D4E2-4724-9CA3-97955A660307}"/>
          </ac:spMkLst>
        </pc:spChg>
        <pc:spChg chg="add mod">
          <ac:chgData name="Chris Lomont" userId="1a7054fce7274690" providerId="LiveId" clId="{1A55D5AB-B3EB-4F5C-93DC-FE7FFCD05C00}" dt="2018-04-15T00:14:37.297" v="706" actId="20577"/>
          <ac:spMkLst>
            <pc:docMk/>
            <pc:sldMk cId="875690585" sldId="483"/>
            <ac:spMk id="3" creationId="{7CBDAEEC-F9BD-4C70-8075-9FF1D2C01E0E}"/>
          </ac:spMkLst>
        </pc:spChg>
        <pc:spChg chg="add mod">
          <ac:chgData name="Chris Lomont" userId="1a7054fce7274690" providerId="LiveId" clId="{1A55D5AB-B3EB-4F5C-93DC-FE7FFCD05C00}" dt="2018-04-15T18:52:35.633" v="2063" actId="1076"/>
          <ac:spMkLst>
            <pc:docMk/>
            <pc:sldMk cId="875690585" sldId="483"/>
            <ac:spMk id="4" creationId="{BCC788C2-E49B-4DC2-8178-3235F62CD5E0}"/>
          </ac:spMkLst>
        </pc:spChg>
        <pc:picChg chg="add del mod">
          <ac:chgData name="Chris Lomont" userId="1a7054fce7274690" providerId="LiveId" clId="{1A55D5AB-B3EB-4F5C-93DC-FE7FFCD05C00}" dt="2018-04-15T18:52:36.489" v="2064" actId="1076"/>
          <ac:picMkLst>
            <pc:docMk/>
            <pc:sldMk cId="875690585" sldId="483"/>
            <ac:picMk id="2050" creationId="{B26B2BC1-1D2B-4F4F-859E-F4865D09B35D}"/>
          </ac:picMkLst>
        </pc:picChg>
        <pc:picChg chg="add mod">
          <ac:chgData name="Chris Lomont" userId="1a7054fce7274690" providerId="LiveId" clId="{1A55D5AB-B3EB-4F5C-93DC-FE7FFCD05C00}" dt="2018-04-15T18:52:54.665" v="2069" actId="1076"/>
          <ac:picMkLst>
            <pc:docMk/>
            <pc:sldMk cId="875690585" sldId="483"/>
            <ac:picMk id="2052" creationId="{C0BC0857-D86F-4A61-9BFE-FDD82D8BD020}"/>
          </ac:picMkLst>
        </pc:picChg>
      </pc:sldChg>
      <pc:sldChg chg="addSp modSp add ord">
        <pc:chgData name="Chris Lomont" userId="1a7054fce7274690" providerId="LiveId" clId="{1A55D5AB-B3EB-4F5C-93DC-FE7FFCD05C00}" dt="2018-04-15T19:05:10.346" v="2402" actId="6549"/>
        <pc:sldMkLst>
          <pc:docMk/>
          <pc:sldMk cId="540440288" sldId="484"/>
        </pc:sldMkLst>
        <pc:spChg chg="mod">
          <ac:chgData name="Chris Lomont" userId="1a7054fce7274690" providerId="LiveId" clId="{1A55D5AB-B3EB-4F5C-93DC-FE7FFCD05C00}" dt="2018-04-15T19:05:10.346" v="2402" actId="6549"/>
          <ac:spMkLst>
            <pc:docMk/>
            <pc:sldMk cId="540440288" sldId="484"/>
            <ac:spMk id="4" creationId="{5794ED1E-12E9-4644-B46F-D51A8E0EF311}"/>
          </ac:spMkLst>
        </pc:spChg>
        <pc:graphicFrameChg chg="add mod modGraphic">
          <ac:chgData name="Chris Lomont" userId="1a7054fce7274690" providerId="LiveId" clId="{1A55D5AB-B3EB-4F5C-93DC-FE7FFCD05C00}" dt="2018-04-15T19:04:20.481" v="2394" actId="1076"/>
          <ac:graphicFrameMkLst>
            <pc:docMk/>
            <pc:sldMk cId="540440288" sldId="484"/>
            <ac:graphicFrameMk id="7" creationId="{E7E1786D-9FCF-44B5-A2CA-C09A140F6DFB}"/>
          </ac:graphicFrameMkLst>
        </pc:graphicFrameChg>
        <pc:picChg chg="mod">
          <ac:chgData name="Chris Lomont" userId="1a7054fce7274690" providerId="LiveId" clId="{1A55D5AB-B3EB-4F5C-93DC-FE7FFCD05C00}" dt="2018-04-15T19:04:58.467" v="2399" actId="1076"/>
          <ac:picMkLst>
            <pc:docMk/>
            <pc:sldMk cId="540440288" sldId="484"/>
            <ac:picMk id="6" creationId="{290EC4A3-EE41-49BC-8C67-5E829CE06487}"/>
          </ac:picMkLst>
        </pc:picChg>
        <pc:picChg chg="add mod">
          <ac:chgData name="Chris Lomont" userId="1a7054fce7274690" providerId="LiveId" clId="{1A55D5AB-B3EB-4F5C-93DC-FE7FFCD05C00}" dt="2018-04-15T19:05:02.005" v="2401" actId="1076"/>
          <ac:picMkLst>
            <pc:docMk/>
            <pc:sldMk cId="540440288" sldId="484"/>
            <ac:picMk id="8" creationId="{57112136-13D9-40C9-BC7D-C4B258570AE8}"/>
          </ac:picMkLst>
        </pc:picChg>
      </pc:sldChg>
      <pc:sldChg chg="add ord">
        <pc:chgData name="Chris Lomont" userId="1a7054fce7274690" providerId="LiveId" clId="{1A55D5AB-B3EB-4F5C-93DC-FE7FFCD05C00}" dt="2018-04-15T01:34:13.047" v="840" actId="27636"/>
        <pc:sldMkLst>
          <pc:docMk/>
          <pc:sldMk cId="2925541086" sldId="485"/>
        </pc:sldMkLst>
      </pc:sldChg>
      <pc:sldChg chg="add ord">
        <pc:chgData name="Chris Lomont" userId="1a7054fce7274690" providerId="LiveId" clId="{1A55D5AB-B3EB-4F5C-93DC-FE7FFCD05C00}" dt="2018-04-15T19:09:57.173" v="2489"/>
        <pc:sldMkLst>
          <pc:docMk/>
          <pc:sldMk cId="1221941990" sldId="487"/>
        </pc:sldMkLst>
      </pc:sldChg>
      <pc:sldChg chg="addSp delSp modSp add ord">
        <pc:chgData name="Chris Lomont" userId="1a7054fce7274690" providerId="LiveId" clId="{1A55D5AB-B3EB-4F5C-93DC-FE7FFCD05C00}" dt="2018-04-15T20:20:37.224" v="4234"/>
        <pc:sldMkLst>
          <pc:docMk/>
          <pc:sldMk cId="2407460493" sldId="488"/>
        </pc:sldMkLst>
        <pc:spChg chg="del">
          <ac:chgData name="Chris Lomont" userId="1a7054fce7274690" providerId="LiveId" clId="{1A55D5AB-B3EB-4F5C-93DC-FE7FFCD05C00}" dt="2018-04-15T12:56:56.427" v="1731"/>
          <ac:spMkLst>
            <pc:docMk/>
            <pc:sldMk cId="2407460493" sldId="488"/>
            <ac:spMk id="2" creationId="{607EC442-3B3E-48DA-874B-5BBC08951AB4}"/>
          </ac:spMkLst>
        </pc:spChg>
        <pc:spChg chg="add mod">
          <ac:chgData name="Chris Lomont" userId="1a7054fce7274690" providerId="LiveId" clId="{1A55D5AB-B3EB-4F5C-93DC-FE7FFCD05C00}" dt="2018-04-15T12:57:04.542" v="1758" actId="20577"/>
          <ac:spMkLst>
            <pc:docMk/>
            <pc:sldMk cId="2407460493" sldId="488"/>
            <ac:spMk id="3" creationId="{06AB531A-DE54-45E2-AA73-384B0AD53120}"/>
          </ac:spMkLst>
        </pc:spChg>
        <pc:spChg chg="add mod">
          <ac:chgData name="Chris Lomont" userId="1a7054fce7274690" providerId="LiveId" clId="{1A55D5AB-B3EB-4F5C-93DC-FE7FFCD05C00}" dt="2018-04-15T19:16:01.653" v="2622"/>
          <ac:spMkLst>
            <pc:docMk/>
            <pc:sldMk cId="2407460493" sldId="488"/>
            <ac:spMk id="4" creationId="{90B0715D-DCB7-418A-ADD5-023CE51DF5A2}"/>
          </ac:spMkLst>
        </pc:spChg>
      </pc:sldChg>
      <pc:sldChg chg="delSp modSp add">
        <pc:chgData name="Chris Lomont" userId="1a7054fce7274690" providerId="LiveId" clId="{1A55D5AB-B3EB-4F5C-93DC-FE7FFCD05C00}" dt="2018-04-15T20:02:49.452" v="3385" actId="20577"/>
        <pc:sldMkLst>
          <pc:docMk/>
          <pc:sldMk cId="2620797057" sldId="489"/>
        </pc:sldMkLst>
        <pc:spChg chg="mod">
          <ac:chgData name="Chris Lomont" userId="1a7054fce7274690" providerId="LiveId" clId="{1A55D5AB-B3EB-4F5C-93DC-FE7FFCD05C00}" dt="2018-04-15T18:53:52.734" v="2135" actId="207"/>
          <ac:spMkLst>
            <pc:docMk/>
            <pc:sldMk cId="2620797057" sldId="489"/>
            <ac:spMk id="3" creationId="{7CBDAEEC-F9BD-4C70-8075-9FF1D2C01E0E}"/>
          </ac:spMkLst>
        </pc:spChg>
        <pc:spChg chg="mod">
          <ac:chgData name="Chris Lomont" userId="1a7054fce7274690" providerId="LiveId" clId="{1A55D5AB-B3EB-4F5C-93DC-FE7FFCD05C00}" dt="2018-04-15T20:02:49.452" v="3385" actId="20577"/>
          <ac:spMkLst>
            <pc:docMk/>
            <pc:sldMk cId="2620797057" sldId="489"/>
            <ac:spMk id="4" creationId="{BCC788C2-E49B-4DC2-8178-3235F62CD5E0}"/>
          </ac:spMkLst>
        </pc:spChg>
        <pc:picChg chg="del">
          <ac:chgData name="Chris Lomont" userId="1a7054fce7274690" providerId="LiveId" clId="{1A55D5AB-B3EB-4F5C-93DC-FE7FFCD05C00}" dt="2018-04-15T18:53:17.877" v="2099" actId="478"/>
          <ac:picMkLst>
            <pc:docMk/>
            <pc:sldMk cId="2620797057" sldId="489"/>
            <ac:picMk id="2052" creationId="{C0BC0857-D86F-4A61-9BFE-FDD82D8BD020}"/>
          </ac:picMkLst>
        </pc:picChg>
      </pc:sldChg>
      <pc:sldChg chg="addSp delSp modSp add ord modNotesTx">
        <pc:chgData name="Chris Lomont" userId="1a7054fce7274690" providerId="LiveId" clId="{1A55D5AB-B3EB-4F5C-93DC-FE7FFCD05C00}" dt="2018-04-15T19:34:13.273" v="3173" actId="478"/>
        <pc:sldMkLst>
          <pc:docMk/>
          <pc:sldMk cId="683907486" sldId="490"/>
        </pc:sldMkLst>
        <pc:spChg chg="add del">
          <ac:chgData name="Chris Lomont" userId="1a7054fce7274690" providerId="LiveId" clId="{1A55D5AB-B3EB-4F5C-93DC-FE7FFCD05C00}" dt="2018-04-15T19:34:13.273" v="3173" actId="478"/>
          <ac:spMkLst>
            <pc:docMk/>
            <pc:sldMk cId="683907486" sldId="490"/>
            <ac:spMk id="2" creationId="{5C20A169-7D99-4FB0-8DA0-4A20341741BE}"/>
          </ac:spMkLst>
        </pc:spChg>
        <pc:spChg chg="mod">
          <ac:chgData name="Chris Lomont" userId="1a7054fce7274690" providerId="LiveId" clId="{1A55D5AB-B3EB-4F5C-93DC-FE7FFCD05C00}" dt="2018-04-15T19:26:36.269" v="2864" actId="6549"/>
          <ac:spMkLst>
            <pc:docMk/>
            <pc:sldMk cId="683907486" sldId="490"/>
            <ac:spMk id="3" creationId="{F7852C5C-8AD9-4E39-9442-4767FD2BAF90}"/>
          </ac:spMkLst>
        </pc:spChg>
        <pc:spChg chg="mod">
          <ac:chgData name="Chris Lomont" userId="1a7054fce7274690" providerId="LiveId" clId="{1A55D5AB-B3EB-4F5C-93DC-FE7FFCD05C00}" dt="2018-04-15T19:29:10.935" v="3141" actId="313"/>
          <ac:spMkLst>
            <pc:docMk/>
            <pc:sldMk cId="683907486" sldId="490"/>
            <ac:spMk id="4" creationId="{5794ED1E-12E9-4644-B46F-D51A8E0EF311}"/>
          </ac:spMkLst>
        </pc:spChg>
        <pc:picChg chg="del">
          <ac:chgData name="Chris Lomont" userId="1a7054fce7274690" providerId="LiveId" clId="{1A55D5AB-B3EB-4F5C-93DC-FE7FFCD05C00}" dt="2018-04-15T18:55:24.888" v="2157" actId="478"/>
          <ac:picMkLst>
            <pc:docMk/>
            <pc:sldMk cId="683907486" sldId="490"/>
            <ac:picMk id="5" creationId="{19AA403A-3F65-430C-ABC1-1F79A0286B37}"/>
          </ac:picMkLst>
        </pc:picChg>
        <pc:picChg chg="del">
          <ac:chgData name="Chris Lomont" userId="1a7054fce7274690" providerId="LiveId" clId="{1A55D5AB-B3EB-4F5C-93DC-FE7FFCD05C00}" dt="2018-04-15T18:55:26.031" v="2158" actId="478"/>
          <ac:picMkLst>
            <pc:docMk/>
            <pc:sldMk cId="683907486" sldId="490"/>
            <ac:picMk id="7" creationId="{D9487E2E-9EC5-4F76-859E-6BECB77193F4}"/>
          </ac:picMkLst>
        </pc:picChg>
      </pc:sldChg>
      <pc:sldChg chg="modSp add">
        <pc:chgData name="Chris Lomont" userId="1a7054fce7274690" providerId="LiveId" clId="{1A55D5AB-B3EB-4F5C-93DC-FE7FFCD05C00}" dt="2018-04-15T19:25:21.546" v="2848" actId="6549"/>
        <pc:sldMkLst>
          <pc:docMk/>
          <pc:sldMk cId="440128732" sldId="491"/>
        </pc:sldMkLst>
        <pc:spChg chg="mod">
          <ac:chgData name="Chris Lomont" userId="1a7054fce7274690" providerId="LiveId" clId="{1A55D5AB-B3EB-4F5C-93DC-FE7FFCD05C00}" dt="2018-04-15T19:25:21.546" v="2848" actId="6549"/>
          <ac:spMkLst>
            <pc:docMk/>
            <pc:sldMk cId="440128732" sldId="491"/>
            <ac:spMk id="3" creationId="{F7852C5C-8AD9-4E39-9442-4767FD2BAF90}"/>
          </ac:spMkLst>
        </pc:spChg>
        <pc:spChg chg="mod">
          <ac:chgData name="Chris Lomont" userId="1a7054fce7274690" providerId="LiveId" clId="{1A55D5AB-B3EB-4F5C-93DC-FE7FFCD05C00}" dt="2018-04-15T19:23:22.531" v="2847" actId="6549"/>
          <ac:spMkLst>
            <pc:docMk/>
            <pc:sldMk cId="440128732" sldId="491"/>
            <ac:spMk id="4" creationId="{5794ED1E-12E9-4644-B46F-D51A8E0EF311}"/>
          </ac:spMkLst>
        </pc:spChg>
      </pc:sldChg>
      <pc:sldChg chg="delSp modSp add modNotesTx">
        <pc:chgData name="Chris Lomont" userId="1a7054fce7274690" providerId="LiveId" clId="{1A55D5AB-B3EB-4F5C-93DC-FE7FFCD05C00}" dt="2018-04-15T20:17:14.217" v="4149" actId="6549"/>
        <pc:sldMkLst>
          <pc:docMk/>
          <pc:sldMk cId="972815344" sldId="493"/>
        </pc:sldMkLst>
        <pc:spChg chg="mod">
          <ac:chgData name="Chris Lomont" userId="1a7054fce7274690" providerId="LiveId" clId="{1A55D5AB-B3EB-4F5C-93DC-FE7FFCD05C00}" dt="2018-04-15T19:37:35.852" v="3253" actId="27636"/>
          <ac:spMkLst>
            <pc:docMk/>
            <pc:sldMk cId="972815344" sldId="493"/>
            <ac:spMk id="3" creationId="{F7852C5C-8AD9-4E39-9442-4767FD2BAF90}"/>
          </ac:spMkLst>
        </pc:spChg>
        <pc:spChg chg="mod">
          <ac:chgData name="Chris Lomont" userId="1a7054fce7274690" providerId="LiveId" clId="{1A55D5AB-B3EB-4F5C-93DC-FE7FFCD05C00}" dt="2018-04-15T20:17:09.986" v="4148" actId="27636"/>
          <ac:spMkLst>
            <pc:docMk/>
            <pc:sldMk cId="972815344" sldId="493"/>
            <ac:spMk id="4" creationId="{5794ED1E-12E9-4644-B46F-D51A8E0EF311}"/>
          </ac:spMkLst>
        </pc:spChg>
        <pc:graphicFrameChg chg="del">
          <ac:chgData name="Chris Lomont" userId="1a7054fce7274690" providerId="LiveId" clId="{1A55D5AB-B3EB-4F5C-93DC-FE7FFCD05C00}" dt="2018-04-15T19:00:16.224" v="2278" actId="478"/>
          <ac:graphicFrameMkLst>
            <pc:docMk/>
            <pc:sldMk cId="972815344" sldId="493"/>
            <ac:graphicFrameMk id="5" creationId="{64168DAB-1AFB-469D-8C66-FCCBB886B66A}"/>
          </ac:graphicFrameMkLst>
        </pc:graphicFrameChg>
      </pc:sldChg>
      <pc:sldChg chg="modSp add ord modNotesTx">
        <pc:chgData name="Chris Lomont" userId="1a7054fce7274690" providerId="LiveId" clId="{1A55D5AB-B3EB-4F5C-93DC-FE7FFCD05C00}" dt="2018-04-15T20:18:54.148" v="4190" actId="20577"/>
        <pc:sldMkLst>
          <pc:docMk/>
          <pc:sldMk cId="2337339364" sldId="494"/>
        </pc:sldMkLst>
        <pc:spChg chg="mod">
          <ac:chgData name="Chris Lomont" userId="1a7054fce7274690" providerId="LiveId" clId="{1A55D5AB-B3EB-4F5C-93DC-FE7FFCD05C00}" dt="2018-04-15T19:40:10.503" v="3320" actId="20577"/>
          <ac:spMkLst>
            <pc:docMk/>
            <pc:sldMk cId="2337339364" sldId="494"/>
            <ac:spMk id="3" creationId="{F7852C5C-8AD9-4E39-9442-4767FD2BAF90}"/>
          </ac:spMkLst>
        </pc:spChg>
        <pc:spChg chg="mod">
          <ac:chgData name="Chris Lomont" userId="1a7054fce7274690" providerId="LiveId" clId="{1A55D5AB-B3EB-4F5C-93DC-FE7FFCD05C00}" dt="2018-04-15T20:18:54.148" v="4190" actId="20577"/>
          <ac:spMkLst>
            <pc:docMk/>
            <pc:sldMk cId="2337339364" sldId="494"/>
            <ac:spMk id="4" creationId="{5794ED1E-12E9-4644-B46F-D51A8E0EF311}"/>
          </ac:spMkLst>
        </pc:spChg>
      </pc:sldChg>
      <pc:sldChg chg="delSp modSp add">
        <pc:chgData name="Chris Lomont" userId="1a7054fce7274690" providerId="LiveId" clId="{1A55D5AB-B3EB-4F5C-93DC-FE7FFCD05C00}" dt="2018-04-15T20:04:40.625" v="3491" actId="27636"/>
        <pc:sldMkLst>
          <pc:docMk/>
          <pc:sldMk cId="4225737365" sldId="495"/>
        </pc:sldMkLst>
        <pc:spChg chg="mod">
          <ac:chgData name="Chris Lomont" userId="1a7054fce7274690" providerId="LiveId" clId="{1A55D5AB-B3EB-4F5C-93DC-FE7FFCD05C00}" dt="2018-04-15T20:04:40.623" v="3490" actId="27636"/>
          <ac:spMkLst>
            <pc:docMk/>
            <pc:sldMk cId="4225737365" sldId="495"/>
            <ac:spMk id="4" creationId="{5794ED1E-12E9-4644-B46F-D51A8E0EF311}"/>
          </ac:spMkLst>
        </pc:spChg>
        <pc:spChg chg="mod">
          <ac:chgData name="Chris Lomont" userId="1a7054fce7274690" providerId="LiveId" clId="{1A55D5AB-B3EB-4F5C-93DC-FE7FFCD05C00}" dt="2018-04-15T20:04:40.625" v="3491" actId="27636"/>
          <ac:spMkLst>
            <pc:docMk/>
            <pc:sldMk cId="4225737365" sldId="495"/>
            <ac:spMk id="5" creationId="{A4BCBFAE-5ABF-4DCA-9F3F-5FDA06605BB4}"/>
          </ac:spMkLst>
        </pc:spChg>
        <pc:picChg chg="del mod">
          <ac:chgData name="Chris Lomont" userId="1a7054fce7274690" providerId="LiveId" clId="{1A55D5AB-B3EB-4F5C-93DC-FE7FFCD05C00}" dt="2018-04-15T19:07:46.176" v="2408" actId="478"/>
          <ac:picMkLst>
            <pc:docMk/>
            <pc:sldMk cId="4225737365" sldId="495"/>
            <ac:picMk id="8" creationId="{61630DD1-F0AC-4D1B-ABB0-711305ADD00A}"/>
          </ac:picMkLst>
        </pc:picChg>
        <pc:picChg chg="del">
          <ac:chgData name="Chris Lomont" userId="1a7054fce7274690" providerId="LiveId" clId="{1A55D5AB-B3EB-4F5C-93DC-FE7FFCD05C00}" dt="2018-04-15T19:07:46.918" v="2409" actId="478"/>
          <ac:picMkLst>
            <pc:docMk/>
            <pc:sldMk cId="4225737365" sldId="495"/>
            <ac:picMk id="10" creationId="{70B8A828-8DD4-4F6E-8AC1-F8774EF8B726}"/>
          </ac:picMkLst>
        </pc:picChg>
      </pc:sldChg>
      <pc:sldChg chg="addSp delSp modSp add">
        <pc:chgData name="Chris Lomont" userId="1a7054fce7274690" providerId="LiveId" clId="{1A55D5AB-B3EB-4F5C-93DC-FE7FFCD05C00}" dt="2018-04-15T19:20:41.527" v="2710" actId="1076"/>
        <pc:sldMkLst>
          <pc:docMk/>
          <pc:sldMk cId="4254811946" sldId="644"/>
        </pc:sldMkLst>
        <pc:spChg chg="mod">
          <ac:chgData name="Chris Lomont" userId="1a7054fce7274690" providerId="LiveId" clId="{1A55D5AB-B3EB-4F5C-93DC-FE7FFCD05C00}" dt="2018-04-15T19:18:43.717" v="2661" actId="20577"/>
          <ac:spMkLst>
            <pc:docMk/>
            <pc:sldMk cId="4254811946" sldId="644"/>
            <ac:spMk id="3" creationId="{F7852C5C-8AD9-4E39-9442-4767FD2BAF90}"/>
          </ac:spMkLst>
        </pc:spChg>
        <pc:spChg chg="mod">
          <ac:chgData name="Chris Lomont" userId="1a7054fce7274690" providerId="LiveId" clId="{1A55D5AB-B3EB-4F5C-93DC-FE7FFCD05C00}" dt="2018-04-15T19:20:25.933" v="2701" actId="15"/>
          <ac:spMkLst>
            <pc:docMk/>
            <pc:sldMk cId="4254811946" sldId="644"/>
            <ac:spMk id="4" creationId="{5794ED1E-12E9-4644-B46F-D51A8E0EF311}"/>
          </ac:spMkLst>
        </pc:spChg>
        <pc:spChg chg="add mod">
          <ac:chgData name="Chris Lomont" userId="1a7054fce7274690" providerId="LiveId" clId="{1A55D5AB-B3EB-4F5C-93DC-FE7FFCD05C00}" dt="2018-04-15T19:20:33.754" v="2708" actId="15"/>
          <ac:spMkLst>
            <pc:docMk/>
            <pc:sldMk cId="4254811946" sldId="644"/>
            <ac:spMk id="11" creationId="{3C4536DC-D895-4DCD-B1F1-A6119918DC99}"/>
          </ac:spMkLst>
        </pc:spChg>
        <pc:grpChg chg="del">
          <ac:chgData name="Chris Lomont" userId="1a7054fce7274690" providerId="LiveId" clId="{1A55D5AB-B3EB-4F5C-93DC-FE7FFCD05C00}" dt="2018-04-15T19:18:45.917" v="2662" actId="478"/>
          <ac:grpSpMkLst>
            <pc:docMk/>
            <pc:sldMk cId="4254811946" sldId="644"/>
            <ac:grpSpMk id="9" creationId="{6B95E663-872F-4D9D-8497-A89F003D35E4}"/>
          </ac:grpSpMkLst>
        </pc:grpChg>
        <pc:picChg chg="del">
          <ac:chgData name="Chris Lomont" userId="1a7054fce7274690" providerId="LiveId" clId="{1A55D5AB-B3EB-4F5C-93DC-FE7FFCD05C00}" dt="2018-04-15T19:18:46.669" v="2663" actId="478"/>
          <ac:picMkLst>
            <pc:docMk/>
            <pc:sldMk cId="4254811946" sldId="644"/>
            <ac:picMk id="5" creationId="{4320C9EB-BE3F-40B1-89B4-3D8017C21556}"/>
          </ac:picMkLst>
        </pc:picChg>
        <pc:picChg chg="add mod">
          <ac:chgData name="Chris Lomont" userId="1a7054fce7274690" providerId="LiveId" clId="{1A55D5AB-B3EB-4F5C-93DC-FE7FFCD05C00}" dt="2018-04-15T19:20:41.527" v="2710" actId="1076"/>
          <ac:picMkLst>
            <pc:docMk/>
            <pc:sldMk cId="4254811946" sldId="644"/>
            <ac:picMk id="12" creationId="{6A12C972-5859-4057-AF7C-884C8ADD90C4}"/>
          </ac:picMkLst>
        </pc:picChg>
      </pc:sldChg>
      <pc:sldChg chg="delSp modSp add modNotesTx">
        <pc:chgData name="Chris Lomont" userId="1a7054fce7274690" providerId="LiveId" clId="{1A55D5AB-B3EB-4F5C-93DC-FE7FFCD05C00}" dt="2018-04-15T20:14:20.593" v="4013" actId="27636"/>
        <pc:sldMkLst>
          <pc:docMk/>
          <pc:sldMk cId="1533681295" sldId="645"/>
        </pc:sldMkLst>
        <pc:spChg chg="del">
          <ac:chgData name="Chris Lomont" userId="1a7054fce7274690" providerId="LiveId" clId="{1A55D5AB-B3EB-4F5C-93DC-FE7FFCD05C00}" dt="2018-04-15T19:34:03.919" v="3172" actId="478"/>
          <ac:spMkLst>
            <pc:docMk/>
            <pc:sldMk cId="1533681295" sldId="645"/>
            <ac:spMk id="2" creationId="{5C20A169-7D99-4FB0-8DA0-4A20341741BE}"/>
          </ac:spMkLst>
        </pc:spChg>
        <pc:spChg chg="mod">
          <ac:chgData name="Chris Lomont" userId="1a7054fce7274690" providerId="LiveId" clId="{1A55D5AB-B3EB-4F5C-93DC-FE7FFCD05C00}" dt="2018-04-15T20:13:00.894" v="3957" actId="20577"/>
          <ac:spMkLst>
            <pc:docMk/>
            <pc:sldMk cId="1533681295" sldId="645"/>
            <ac:spMk id="3" creationId="{F7852C5C-8AD9-4E39-9442-4767FD2BAF90}"/>
          </ac:spMkLst>
        </pc:spChg>
        <pc:spChg chg="mod">
          <ac:chgData name="Chris Lomont" userId="1a7054fce7274690" providerId="LiveId" clId="{1A55D5AB-B3EB-4F5C-93DC-FE7FFCD05C00}" dt="2018-04-15T20:14:20.593" v="4013" actId="27636"/>
          <ac:spMkLst>
            <pc:docMk/>
            <pc:sldMk cId="1533681295" sldId="645"/>
            <ac:spMk id="4" creationId="{5794ED1E-12E9-4644-B46F-D51A8E0EF311}"/>
          </ac:spMkLst>
        </pc:spChg>
      </pc:sldChg>
      <pc:sldChg chg="modSp add ord">
        <pc:chgData name="Chris Lomont" userId="1a7054fce7274690" providerId="LiveId" clId="{1A55D5AB-B3EB-4F5C-93DC-FE7FFCD05C00}" dt="2018-04-15T20:15:24.227" v="4035" actId="27636"/>
        <pc:sldMkLst>
          <pc:docMk/>
          <pc:sldMk cId="4127981603" sldId="646"/>
        </pc:sldMkLst>
        <pc:spChg chg="mod">
          <ac:chgData name="Chris Lomont" userId="1a7054fce7274690" providerId="LiveId" clId="{1A55D5AB-B3EB-4F5C-93DC-FE7FFCD05C00}" dt="2018-04-15T19:35:37.588" v="3221" actId="20577"/>
          <ac:spMkLst>
            <pc:docMk/>
            <pc:sldMk cId="4127981603" sldId="646"/>
            <ac:spMk id="3" creationId="{F7852C5C-8AD9-4E39-9442-4767FD2BAF90}"/>
          </ac:spMkLst>
        </pc:spChg>
        <pc:spChg chg="mod">
          <ac:chgData name="Chris Lomont" userId="1a7054fce7274690" providerId="LiveId" clId="{1A55D5AB-B3EB-4F5C-93DC-FE7FFCD05C00}" dt="2018-04-15T20:15:24.227" v="4035" actId="27636"/>
          <ac:spMkLst>
            <pc:docMk/>
            <pc:sldMk cId="4127981603" sldId="646"/>
            <ac:spMk id="4" creationId="{5794ED1E-12E9-4644-B46F-D51A8E0EF311}"/>
          </ac:spMkLst>
        </pc:spChg>
      </pc:sldChg>
      <pc:sldChg chg="modSp add ord">
        <pc:chgData name="Chris Lomont" userId="1a7054fce7274690" providerId="LiveId" clId="{1A55D5AB-B3EB-4F5C-93DC-FE7FFCD05C00}" dt="2018-04-15T20:20:16.823" v="4232" actId="20577"/>
        <pc:sldMkLst>
          <pc:docMk/>
          <pc:sldMk cId="3395984794" sldId="647"/>
        </pc:sldMkLst>
        <pc:spChg chg="mod">
          <ac:chgData name="Chris Lomont" userId="1a7054fce7274690" providerId="LiveId" clId="{1A55D5AB-B3EB-4F5C-93DC-FE7FFCD05C00}" dt="2018-04-15T20:19:35.441" v="4212" actId="20577"/>
          <ac:spMkLst>
            <pc:docMk/>
            <pc:sldMk cId="3395984794" sldId="647"/>
            <ac:spMk id="3" creationId="{F7852C5C-8AD9-4E39-9442-4767FD2BAF90}"/>
          </ac:spMkLst>
        </pc:spChg>
        <pc:spChg chg="mod">
          <ac:chgData name="Chris Lomont" userId="1a7054fce7274690" providerId="LiveId" clId="{1A55D5AB-B3EB-4F5C-93DC-FE7FFCD05C00}" dt="2018-04-15T20:20:16.823" v="4232" actId="20577"/>
          <ac:spMkLst>
            <pc:docMk/>
            <pc:sldMk cId="3395984794" sldId="647"/>
            <ac:spMk id="4" creationId="{5794ED1E-12E9-4644-B46F-D51A8E0EF311}"/>
          </ac:spMkLst>
        </pc:spChg>
      </pc:sldChg>
      <pc:sldMasterChg chg="delSldLayout">
        <pc:chgData name="Chris Lomont" userId="1a7054fce7274690" providerId="LiveId" clId="{1A55D5AB-B3EB-4F5C-93DC-FE7FFCD05C00}" dt="2018-04-15T19:20:00.613" v="2675" actId="2696"/>
        <pc:sldMasterMkLst>
          <pc:docMk/>
          <pc:sldMasterMk cId="0" sldId="2147483659"/>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EE0E535-A170-4CF6-9164-0789824E90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0C8817E-F087-4B43-9C70-0542BA9AF9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3B3CDF-8517-43E9-9F08-A6EC88644ACE}" type="datetimeFigureOut">
              <a:rPr lang="en-US" smtClean="0"/>
              <a:t>6/19/2019</a:t>
            </a:fld>
            <a:endParaRPr lang="en-US" dirty="0"/>
          </a:p>
        </p:txBody>
      </p:sp>
      <p:sp>
        <p:nvSpPr>
          <p:cNvPr id="4" name="Footer Placeholder 3">
            <a:extLst>
              <a:ext uri="{FF2B5EF4-FFF2-40B4-BE49-F238E27FC236}">
                <a16:creationId xmlns:a16="http://schemas.microsoft.com/office/drawing/2014/main" id="{EA023AF1-7216-426D-9C44-3F59CE8A49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0081C03-BB2A-4912-B3A0-F94886B2803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5BEC7-8E9E-46BE-B2F5-13572300D920}" type="slidenum">
              <a:rPr lang="en-US" smtClean="0"/>
              <a:t>‹#›</a:t>
            </a:fld>
            <a:endParaRPr lang="en-US" dirty="0"/>
          </a:p>
        </p:txBody>
      </p:sp>
    </p:spTree>
    <p:extLst>
      <p:ext uri="{BB962C8B-B14F-4D97-AF65-F5344CB8AC3E}">
        <p14:creationId xmlns:p14="http://schemas.microsoft.com/office/powerpoint/2010/main" val="12218008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27272"/>
              <a:buChar char="●"/>
              <a:defRPr sz="1100"/>
            </a:lvl1pPr>
            <a:lvl2pPr lvl="1">
              <a:spcBef>
                <a:spcPts val="0"/>
              </a:spcBef>
              <a:buSzPct val="127272"/>
              <a:buChar char="○"/>
              <a:defRPr sz="1100"/>
            </a:lvl2pPr>
            <a:lvl3pPr lvl="2">
              <a:spcBef>
                <a:spcPts val="0"/>
              </a:spcBef>
              <a:buSzPct val="127272"/>
              <a:buChar char="■"/>
              <a:defRPr sz="1100"/>
            </a:lvl3pPr>
            <a:lvl4pPr lvl="3">
              <a:spcBef>
                <a:spcPts val="0"/>
              </a:spcBef>
              <a:buSzPct val="127272"/>
              <a:buChar char="●"/>
              <a:defRPr sz="1100"/>
            </a:lvl4pPr>
            <a:lvl5pPr lvl="4">
              <a:spcBef>
                <a:spcPts val="0"/>
              </a:spcBef>
              <a:buSzPct val="127272"/>
              <a:buChar char="○"/>
              <a:defRPr sz="1100"/>
            </a:lvl5pPr>
            <a:lvl6pPr lvl="5">
              <a:spcBef>
                <a:spcPts val="0"/>
              </a:spcBef>
              <a:buSzPct val="127272"/>
              <a:buChar char="■"/>
              <a:defRPr sz="1100"/>
            </a:lvl6pPr>
            <a:lvl7pPr lvl="6">
              <a:spcBef>
                <a:spcPts val="0"/>
              </a:spcBef>
              <a:buSzPct val="127272"/>
              <a:buChar char="●"/>
              <a:defRPr sz="1100"/>
            </a:lvl7pPr>
            <a:lvl8pPr lvl="7">
              <a:spcBef>
                <a:spcPts val="0"/>
              </a:spcBef>
              <a:buSzPct val="127272"/>
              <a:buChar char="○"/>
              <a:defRPr sz="1100"/>
            </a:lvl8pPr>
            <a:lvl9pPr lvl="8">
              <a:spcBef>
                <a:spcPts val="0"/>
              </a:spcBef>
              <a:buSzPct val="127272"/>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n.wikipedia.org/wiki/Kinetic_energy"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n.wikipedia.org/wiki/Temperature" TargetMode="External"/><Relationship Id="rId5" Type="http://schemas.openxmlformats.org/officeDocument/2006/relationships/hyperlink" Target="https://en.wikipedia.org/wiki/Ideal_gas" TargetMode="External"/><Relationship Id="rId4" Type="http://schemas.openxmlformats.org/officeDocument/2006/relationships/hyperlink" Target="https://en.wikipedia.org/wiki/Particl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slidescarnival.com/" TargetMode="External"/><Relationship Id="rId2" Type="http://schemas.openxmlformats.org/officeDocument/2006/relationships/slide" Target="../slides/slide53.xml"/><Relationship Id="rId1" Type="http://schemas.openxmlformats.org/officeDocument/2006/relationships/notesMaster" Target="../notesMasters/notesMaster1.xml"/><Relationship Id="rId4" Type="http://schemas.openxmlformats.org/officeDocument/2006/relationships/hyperlink" Target="http://unsplash.com/"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en.wikipedia.org/wiki/Ron_Rivest" TargetMode="External"/><Relationship Id="rId2" Type="http://schemas.openxmlformats.org/officeDocument/2006/relationships/slide" Target="../slides/slide101.xml"/><Relationship Id="rId1" Type="http://schemas.openxmlformats.org/officeDocument/2006/relationships/notesMaster" Target="../notesMasters/notesMaster1.xml"/><Relationship Id="rId5" Type="http://schemas.openxmlformats.org/officeDocument/2006/relationships/hyperlink" Target="https://en.wikipedia.org/wiki/Leonard_Adleman" TargetMode="External"/><Relationship Id="rId4" Type="http://schemas.openxmlformats.org/officeDocument/2006/relationships/hyperlink" Target="https://en.wikipedia.org/wiki/Adi_Shamir"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2"/>
        <p:cNvGrpSpPr/>
        <p:nvPr/>
      </p:nvGrpSpPr>
      <p:grpSpPr>
        <a:xfrm>
          <a:off x="0" y="0"/>
          <a:ext cx="0" cy="0"/>
          <a:chOff x="0" y="0"/>
          <a:chExt cx="0" cy="0"/>
        </a:xfrm>
      </p:grpSpPr>
      <p:sp>
        <p:nvSpPr>
          <p:cNvPr id="3833" name="Shape 38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34" name="Shape 383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Ask who knows P!=NP problem, what P or NP means, anyone know other classes?</a:t>
            </a:r>
          </a:p>
        </p:txBody>
      </p:sp>
    </p:spTree>
    <p:extLst>
      <p:ext uri="{BB962C8B-B14F-4D97-AF65-F5344CB8AC3E}">
        <p14:creationId xmlns:p14="http://schemas.microsoft.com/office/powerpoint/2010/main" val="2032931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Cover this slide in depth – anecdote about Fermat (last theorem), Euler (most prolific in history, ~70 quarto volumes for collected works), went blind, claimed “I will now have fewer distractions,” and became more prolific (e.g., averaged a paper a week in 1775)</a:t>
            </a:r>
          </a:p>
        </p:txBody>
      </p:sp>
    </p:spTree>
    <p:extLst>
      <p:ext uri="{BB962C8B-B14F-4D97-AF65-F5344CB8AC3E}">
        <p14:creationId xmlns:p14="http://schemas.microsoft.com/office/powerpoint/2010/main" val="286741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4242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lvl="1"/>
            <a:r>
              <a:rPr lang="en-US" dirty="0"/>
              <a:t>It's time to stop using vanilla RSA, and start using </a:t>
            </a:r>
            <a:r>
              <a:rPr lang="en-US" dirty="0" err="1"/>
              <a:t>NaCl</a:t>
            </a:r>
            <a:r>
              <a:rPr lang="en-US" dirty="0"/>
              <a:t>/</a:t>
            </a:r>
            <a:r>
              <a:rPr lang="en-US" dirty="0" err="1"/>
              <a:t>libsodium</a:t>
            </a:r>
            <a:r>
              <a:rPr lang="en-US" dirty="0"/>
              <a:t>. Of all the cryptographic "best practices", this is the one you're least likely to get right on your own. </a:t>
            </a:r>
            <a:r>
              <a:rPr lang="en-US" dirty="0" err="1"/>
              <a:t>NaCl</a:t>
            </a:r>
            <a:r>
              <a:rPr lang="en-US" dirty="0"/>
              <a:t>/</a:t>
            </a:r>
            <a:r>
              <a:rPr lang="en-US" dirty="0" err="1"/>
              <a:t>libsodium</a:t>
            </a:r>
            <a:r>
              <a:rPr lang="en-US" dirty="0"/>
              <a:t> has been designed to prevent you from making stupid mistakes, it's highly favored among the cryptographic community, and focuses on modern, highly secure cryptographic primitives.</a:t>
            </a:r>
          </a:p>
          <a:p>
            <a:pPr lvl="1"/>
            <a:r>
              <a:rPr lang="en-US" dirty="0"/>
              <a:t>It's time to start using ECC. Here are several reasons you should stop using RSA and switch to elliptic curve software:</a:t>
            </a:r>
          </a:p>
          <a:p>
            <a:pPr lvl="1" fontAlgn="ctr"/>
            <a:r>
              <a:rPr lang="en-US" dirty="0"/>
              <a:t>Progress in attacking RSA --- really, all the classic multiplicative group primitives, including DH and DSA and presumably </a:t>
            </a:r>
            <a:r>
              <a:rPr lang="en-US" dirty="0" err="1"/>
              <a:t>ElGamal</a:t>
            </a:r>
            <a:r>
              <a:rPr lang="en-US" dirty="0"/>
              <a:t> --- is proceeding faster than progress against elliptic curve.</a:t>
            </a:r>
          </a:p>
          <a:p>
            <a:pPr lvl="1" fontAlgn="ctr"/>
            <a:r>
              <a:rPr lang="en-US" dirty="0"/>
              <a:t>RSA (and DH) drag you towards "backwards compatibility" (</a:t>
            </a:r>
            <a:r>
              <a:rPr lang="en-US" dirty="0" err="1"/>
              <a:t>ie</a:t>
            </a:r>
            <a:r>
              <a:rPr lang="en-US" dirty="0"/>
              <a:t>: downgrade-attack compatibility) with insecure systems. Elliptic curve schemes generally don't need to be vigilant about accidentally accepting 768-bit parameters.</a:t>
            </a:r>
          </a:p>
          <a:p>
            <a:pPr lvl="1" fontAlgn="ctr"/>
            <a:r>
              <a:rPr lang="en-US" dirty="0"/>
              <a:t>RSA begs implementors to encrypt directly with its public key primitive, which is usually not what you want to do: not only does accidentally designing with RSA encryption usually forfeit forward-secrecy, but it also exposes you to new classes of implementation bugs. Elliptic curve systems don't promote this particular foot-gun.</a:t>
            </a:r>
          </a:p>
          <a:p>
            <a:pPr lvl="1" fontAlgn="ctr"/>
            <a:r>
              <a:rPr lang="en-US" dirty="0"/>
              <a:t>The weight of correctness/safety in elliptic curve systems falls primarily on cryptographers, who must provide a set of curve parameters optimized for security at a particular performance level; once that happens, there aren't many knobs for implementors to turn that can subvert security. The opposite is true in RSA. Even if you use RSA-OAEP, there are additional parameters to supply and things you have to know to get right.</a:t>
            </a:r>
          </a:p>
          <a:p>
            <a:pPr lvl="1"/>
            <a:r>
              <a:rPr lang="en-US" dirty="0"/>
              <a:t>If you have to use RSA, do use RSA-OAEP. But don't use RSA. Use ECC.</a:t>
            </a:r>
          </a:p>
        </p:txBody>
      </p:sp>
    </p:spTree>
    <p:extLst>
      <p:ext uri="{BB962C8B-B14F-4D97-AF65-F5344CB8AC3E}">
        <p14:creationId xmlns:p14="http://schemas.microsoft.com/office/powerpoint/2010/main" val="3043821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81096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relating the average </a:t>
            </a:r>
            <a:r>
              <a:rPr lang="en-US" dirty="0">
                <a:hlinkClick r:id="rId3" tooltip="Kinetic energy"/>
              </a:rPr>
              <a:t>kinetic energy</a:t>
            </a:r>
            <a:r>
              <a:rPr lang="en-US" dirty="0"/>
              <a:t> of </a:t>
            </a:r>
            <a:r>
              <a:rPr lang="en-US" dirty="0">
                <a:hlinkClick r:id="rId4" tooltip="Particle"/>
              </a:rPr>
              <a:t>particles</a:t>
            </a:r>
            <a:r>
              <a:rPr lang="en-US" dirty="0"/>
              <a:t> in a </a:t>
            </a:r>
            <a:r>
              <a:rPr lang="en-US" dirty="0">
                <a:hlinkClick r:id="rId5" tooltip="Ideal gas"/>
              </a:rPr>
              <a:t>gas</a:t>
            </a:r>
            <a:r>
              <a:rPr lang="en-US" dirty="0"/>
              <a:t> with the </a:t>
            </a:r>
            <a:r>
              <a:rPr lang="en-US" dirty="0">
                <a:hlinkClick r:id="rId6" tooltip="Temperature"/>
              </a:rPr>
              <a:t>temperature</a:t>
            </a:r>
            <a:r>
              <a:rPr lang="en-US" dirty="0"/>
              <a:t> of the gas, as fundamental as speed of light c or gravitational constant G</a:t>
            </a:r>
          </a:p>
          <a:p>
            <a:r>
              <a:rPr lang="en-US" dirty="0"/>
              <a:t>Landauer’s Principle has modern challenges – read the literature</a:t>
            </a:r>
          </a:p>
          <a:p>
            <a:r>
              <a:rPr lang="en-US" dirty="0"/>
              <a:t>Counters assume Gray code (1 bit change per new value)</a:t>
            </a:r>
          </a:p>
        </p:txBody>
      </p:sp>
    </p:spTree>
    <p:extLst>
      <p:ext uri="{BB962C8B-B14F-4D97-AF65-F5344CB8AC3E}">
        <p14:creationId xmlns:p14="http://schemas.microsoft.com/office/powerpoint/2010/main" val="3571575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Explain why structure weakens key length</a:t>
            </a:r>
          </a:p>
        </p:txBody>
      </p:sp>
    </p:spTree>
    <p:extLst>
      <p:ext uri="{BB962C8B-B14F-4D97-AF65-F5344CB8AC3E}">
        <p14:creationId xmlns:p14="http://schemas.microsoft.com/office/powerpoint/2010/main" val="251688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 with symmetric encryption, asymmetric encryption key length is a vital security parameter. Academic, private, and government organizations provide different recommendations with mathematical formulas to </a:t>
            </a:r>
            <a:r>
              <a:rPr lang="en-US" dirty="0" err="1"/>
              <a:t>approimate</a:t>
            </a:r>
            <a:r>
              <a:rPr lang="en-US" dirty="0"/>
              <a:t> the minimum key size requirement for security. See </a:t>
            </a:r>
            <a:r>
              <a:rPr lang="en-US" dirty="0" err="1"/>
              <a:t>BlueKcrypt's</a:t>
            </a:r>
            <a:r>
              <a:rPr lang="en-US" dirty="0"/>
              <a:t> </a:t>
            </a:r>
            <a:r>
              <a:rPr lang="en-US" dirty="0" err="1"/>
              <a:t>Cryptographyc</a:t>
            </a:r>
            <a:r>
              <a:rPr lang="en-US" dirty="0"/>
              <a:t> Key Length Recommendation for other recommendations and dates.</a:t>
            </a:r>
          </a:p>
          <a:p>
            <a:r>
              <a:rPr lang="en-US" dirty="0"/>
              <a:t>To protect data up through 2020, it is recommended to meet the minimum requirements for asymmetric key lengths:</a:t>
            </a:r>
          </a:p>
          <a:p>
            <a:r>
              <a:rPr lang="en-US" dirty="0"/>
              <a:t>See also the NSA Fact Sheet Suite B Cryptography and RFC 3766 for additional recommendations and math algorithms for calculating strengths based on calendar year.</a:t>
            </a:r>
          </a:p>
          <a:p>
            <a:r>
              <a:rPr lang="en-US" dirty="0"/>
              <a:t>Personally, I don't see any problem with using 2048-bit RSA/DH group and 256-bit ECC/DH key lengths. So, my recommendation would be:</a:t>
            </a:r>
          </a:p>
          <a:p>
            <a:endParaRPr lang="en-US" dirty="0"/>
          </a:p>
        </p:txBody>
      </p:sp>
    </p:spTree>
    <p:extLst>
      <p:ext uri="{BB962C8B-B14F-4D97-AF65-F5344CB8AC3E}">
        <p14:creationId xmlns:p14="http://schemas.microsoft.com/office/powerpoint/2010/main" val="3795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Birthday Paradox – 23 people in room gives &gt; 50% of matching birthday (assuming uniform 1/365 </a:t>
            </a:r>
            <a:r>
              <a:rPr lang="en-US" dirty="0" err="1"/>
              <a:t>dist</a:t>
            </a:r>
            <a:r>
              <a:rPr lang="en-US" dirty="0"/>
              <a:t>) – see who knows, ask others to guess</a:t>
            </a:r>
          </a:p>
          <a:p>
            <a:r>
              <a:rPr lang="en-US" dirty="0"/>
              <a:t>99.9% chance with only 70 people (out of 366 possible birthdays)</a:t>
            </a:r>
          </a:p>
        </p:txBody>
      </p:sp>
    </p:spTree>
    <p:extLst>
      <p:ext uri="{BB962C8B-B14F-4D97-AF65-F5344CB8AC3E}">
        <p14:creationId xmlns:p14="http://schemas.microsoft.com/office/powerpoint/2010/main" val="1610052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7236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6"/>
        <p:cNvGrpSpPr/>
        <p:nvPr/>
      </p:nvGrpSpPr>
      <p:grpSpPr>
        <a:xfrm>
          <a:off x="0" y="0"/>
          <a:ext cx="0" cy="0"/>
          <a:chOff x="0" y="0"/>
          <a:chExt cx="0" cy="0"/>
        </a:xfrm>
      </p:grpSpPr>
      <p:sp>
        <p:nvSpPr>
          <p:cNvPr id="3847" name="Shape 38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48" name="Shape 384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 with symmetric encryption, asymmetric encryption key length is a vital security parameter. Academic, private, and government organizations provide different recommendations with mathematical formulas to </a:t>
            </a:r>
            <a:r>
              <a:rPr lang="en-US" dirty="0" err="1"/>
              <a:t>approimate</a:t>
            </a:r>
            <a:r>
              <a:rPr lang="en-US" dirty="0"/>
              <a:t> the minimum key size requirement for security. See </a:t>
            </a:r>
            <a:r>
              <a:rPr lang="en-US" dirty="0" err="1"/>
              <a:t>BlueKcrypt's</a:t>
            </a:r>
            <a:r>
              <a:rPr lang="en-US" dirty="0"/>
              <a:t> </a:t>
            </a:r>
            <a:r>
              <a:rPr lang="en-US" dirty="0" err="1"/>
              <a:t>Cryptographyc</a:t>
            </a:r>
            <a:r>
              <a:rPr lang="en-US" dirty="0"/>
              <a:t> Key Length Recommendation for other recommendations and dates.</a:t>
            </a:r>
          </a:p>
          <a:p>
            <a:r>
              <a:rPr lang="en-US" dirty="0"/>
              <a:t>To protect data up through 2020, it is recommended to meet the minimum requirements for asymmetric key lengths:</a:t>
            </a:r>
          </a:p>
          <a:p>
            <a:r>
              <a:rPr lang="en-US" dirty="0"/>
              <a:t>See also the NSA Fact Sheet Suite B Cryptography and RFC 3766 for additional recommendations and math algorithms for calculating strengths based on calendar year.</a:t>
            </a:r>
          </a:p>
          <a:p>
            <a:r>
              <a:rPr lang="en-US" dirty="0"/>
              <a:t>Personally, I don't see any problem with using 2048-bit RSA/DH group and 256-bit ECC/DH key lengths. So, my recommendation would be:</a:t>
            </a:r>
          </a:p>
          <a:p>
            <a:endParaRPr lang="en-US" dirty="0"/>
          </a:p>
        </p:txBody>
      </p:sp>
    </p:spTree>
    <p:extLst>
      <p:ext uri="{BB962C8B-B14F-4D97-AF65-F5344CB8AC3E}">
        <p14:creationId xmlns:p14="http://schemas.microsoft.com/office/powerpoint/2010/main" val="41620869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Common other use: R is reduction function of hash to some text, then store chains of </a:t>
            </a:r>
          </a:p>
          <a:p>
            <a:pPr lvl="1"/>
            <a:r>
              <a:rPr lang="en-US" dirty="0"/>
              <a:t> password-&gt;H=hash-&gt;R=another </a:t>
            </a:r>
            <a:r>
              <a:rPr lang="en-US" dirty="0" err="1"/>
              <a:t>pwd</a:t>
            </a:r>
            <a:r>
              <a:rPr lang="en-US" dirty="0"/>
              <a:t>-&gt;H=another hash-&gt;… Store start and end </a:t>
            </a:r>
            <a:r>
              <a:rPr lang="en-US" dirty="0" err="1"/>
              <a:t>pwd</a:t>
            </a:r>
            <a:r>
              <a:rPr lang="en-US" dirty="0"/>
              <a:t>, now given hash, repeat process, looking for </a:t>
            </a:r>
            <a:r>
              <a:rPr lang="en-US" dirty="0" err="1"/>
              <a:t>pwds</a:t>
            </a:r>
            <a:r>
              <a:rPr lang="en-US" dirty="0"/>
              <a:t> in table, when hit, </a:t>
            </a:r>
            <a:r>
              <a:rPr lang="en-US" dirty="0" err="1"/>
              <a:t>recompute</a:t>
            </a:r>
            <a:r>
              <a:rPr lang="en-US" dirty="0"/>
              <a:t> chain</a:t>
            </a:r>
          </a:p>
        </p:txBody>
      </p:sp>
    </p:spTree>
    <p:extLst>
      <p:ext uri="{BB962C8B-B14F-4D97-AF65-F5344CB8AC3E}">
        <p14:creationId xmlns:p14="http://schemas.microsoft.com/office/powerpoint/2010/main" val="664872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Nice article on PIN heatmap here http://www.datagenetics.com/blog/september32012/</a:t>
            </a:r>
          </a:p>
          <a:p>
            <a:r>
              <a:rPr lang="en-US" dirty="0"/>
              <a:t>Heatmap: X is 2 leading digits, Y is second 2 digits</a:t>
            </a:r>
          </a:p>
          <a:p>
            <a:r>
              <a:rPr lang="en-US" dirty="0"/>
              <a:t>From 3.4 million leaked PINs</a:t>
            </a:r>
          </a:p>
          <a:p>
            <a:r>
              <a:rPr lang="en-US" dirty="0"/>
              <a:t>Most popular 1234 (10%), 1111 (6%), 0000 (1.8%), 1212 (1.2%)</a:t>
            </a:r>
          </a:p>
          <a:p>
            <a:r>
              <a:rPr lang="en-US" dirty="0"/>
              <a:t>20% consist of just 20 PINs</a:t>
            </a:r>
          </a:p>
          <a:p>
            <a:r>
              <a:rPr lang="en-US" dirty="0"/>
              <a:t>Common geometry: 2580 is #22, is straight down a usual 10 digit pad</a:t>
            </a:r>
          </a:p>
          <a:p>
            <a:r>
              <a:rPr lang="en-US" dirty="0"/>
              <a:t>Repeated couplets are 17.8% of all</a:t>
            </a:r>
          </a:p>
          <a:p>
            <a:r>
              <a:rPr lang="en-US" dirty="0"/>
              <a:t>Diagonal is repeated couplets: 0404, 9292, etc.</a:t>
            </a:r>
          </a:p>
          <a:p>
            <a:r>
              <a:rPr lang="en-US" dirty="0"/>
              <a:t>Vertical bar is birth year (with 2000s at bottom)</a:t>
            </a:r>
          </a:p>
          <a:p>
            <a:r>
              <a:rPr lang="en-US" dirty="0"/>
              <a:t>Vague grid pattern is from selecting close pairs 67, 43, etc.</a:t>
            </a:r>
          </a:p>
          <a:p>
            <a:r>
              <a:rPr lang="en-US" dirty="0"/>
              <a:t>Lower left bias is start with 0 or 1</a:t>
            </a:r>
          </a:p>
          <a:p>
            <a:r>
              <a:rPr lang="en-US" dirty="0"/>
              <a:t>Lower block is birthdays MMDD</a:t>
            </a:r>
          </a:p>
          <a:p>
            <a:r>
              <a:rPr lang="en-US" dirty="0"/>
              <a:t>Bright specks are runs: 1234, 5678, </a:t>
            </a:r>
            <a:r>
              <a:rPr lang="en-US" dirty="0" err="1"/>
              <a:t>etc</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7423041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800894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 with symmetric encryption, asymmetric encryption key length is a vital security parameter. Academic, private, and government organizations provide different recommendations with mathematical formulas to </a:t>
            </a:r>
            <a:r>
              <a:rPr lang="en-US" dirty="0" err="1"/>
              <a:t>approimate</a:t>
            </a:r>
            <a:r>
              <a:rPr lang="en-US" dirty="0"/>
              <a:t> the minimum key size requirement for security. See </a:t>
            </a:r>
            <a:r>
              <a:rPr lang="en-US" dirty="0" err="1"/>
              <a:t>BlueKcrypt's</a:t>
            </a:r>
            <a:r>
              <a:rPr lang="en-US" dirty="0"/>
              <a:t> </a:t>
            </a:r>
            <a:r>
              <a:rPr lang="en-US" dirty="0" err="1"/>
              <a:t>Cryptographyc</a:t>
            </a:r>
            <a:r>
              <a:rPr lang="en-US" dirty="0"/>
              <a:t> Key Length Recommendation for other recommendations and dates.</a:t>
            </a:r>
          </a:p>
          <a:p>
            <a:r>
              <a:rPr lang="en-US" dirty="0"/>
              <a:t>To protect data up through 2020, it is recommended to meet the minimum requirements for asymmetric key lengths:</a:t>
            </a:r>
          </a:p>
          <a:p>
            <a:r>
              <a:rPr lang="en-US" dirty="0"/>
              <a:t>See also the NSA Fact Sheet Suite B Cryptography and RFC 3766 for additional recommendations and math algorithms for calculating strengths based on calendar year.</a:t>
            </a:r>
          </a:p>
          <a:p>
            <a:r>
              <a:rPr lang="en-US" dirty="0"/>
              <a:t>Personally, I don't see any problem with using 2048-bit RSA/DH group and 256-bit ECC/DH key lengths. So, my recommendation would be:</a:t>
            </a:r>
          </a:p>
          <a:p>
            <a:endParaRPr lang="en-US" dirty="0"/>
          </a:p>
        </p:txBody>
      </p:sp>
    </p:spTree>
    <p:extLst>
      <p:ext uri="{BB962C8B-B14F-4D97-AF65-F5344CB8AC3E}">
        <p14:creationId xmlns:p14="http://schemas.microsoft.com/office/powerpoint/2010/main" val="26379941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67332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Paper was “New directions in cryptography”</a:t>
            </a:r>
          </a:p>
        </p:txBody>
      </p:sp>
    </p:spTree>
    <p:extLst>
      <p:ext uri="{BB962C8B-B14F-4D97-AF65-F5344CB8AC3E}">
        <p14:creationId xmlns:p14="http://schemas.microsoft.com/office/powerpoint/2010/main" val="2534610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663762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John von Neumann – explain him</a:t>
            </a:r>
          </a:p>
        </p:txBody>
      </p:sp>
    </p:spTree>
    <p:extLst>
      <p:ext uri="{BB962C8B-B14F-4D97-AF65-F5344CB8AC3E}">
        <p14:creationId xmlns:p14="http://schemas.microsoft.com/office/powerpoint/2010/main" val="905988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62529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745331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557538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29184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Classified </a:t>
            </a:r>
            <a:r>
              <a:rPr lang="en-US" dirty="0" err="1"/>
              <a:t>reqs</a:t>
            </a:r>
            <a:endParaRPr lang="en-US" dirty="0"/>
          </a:p>
          <a:p>
            <a:pPr lvl="1"/>
            <a:r>
              <a:rPr lang="en-US" dirty="0"/>
              <a:t>platter: degauss, then shred to 2mm or smaller particles</a:t>
            </a:r>
          </a:p>
          <a:p>
            <a:pPr lvl="1"/>
            <a:r>
              <a:rPr lang="en-US" dirty="0"/>
              <a:t>SSD: cannot degauss, </a:t>
            </a:r>
          </a:p>
          <a:p>
            <a:pPr lvl="0"/>
            <a:endParaRPr lang="en-US" dirty="0"/>
          </a:p>
          <a:p>
            <a:pPr lvl="0"/>
            <a:r>
              <a:rPr lang="en-US" dirty="0"/>
              <a:t>https://blog.elcomsoft.com/2017/11/ios-11-horror-story-the-rise-and-fall-of-ios-security/</a:t>
            </a:r>
          </a:p>
          <a:p>
            <a:pPr lvl="0"/>
            <a:endParaRPr lang="en-US" dirty="0"/>
          </a:p>
          <a:p>
            <a:endParaRPr lang="en-US" dirty="0"/>
          </a:p>
        </p:txBody>
      </p:sp>
    </p:spTree>
    <p:extLst>
      <p:ext uri="{BB962C8B-B14F-4D97-AF65-F5344CB8AC3E}">
        <p14:creationId xmlns:p14="http://schemas.microsoft.com/office/powerpoint/2010/main" val="16004512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4"/>
        <p:cNvGrpSpPr/>
        <p:nvPr/>
      </p:nvGrpSpPr>
      <p:grpSpPr>
        <a:xfrm>
          <a:off x="0" y="0"/>
          <a:ext cx="0" cy="0"/>
          <a:chOff x="0" y="0"/>
          <a:chExt cx="0" cy="0"/>
        </a:xfrm>
      </p:grpSpPr>
      <p:sp>
        <p:nvSpPr>
          <p:cNvPr id="4035" name="Shape 40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36" name="Shape 403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dirty="0"/>
              <a:t>From template:</a:t>
            </a:r>
            <a:br>
              <a:rPr lang="en-US" dirty="0"/>
            </a:br>
            <a:r>
              <a:rPr lang="en-US" dirty="0"/>
              <a:t>Colors: </a:t>
            </a:r>
            <a:r>
              <a:rPr lang="en" dirty="0"/>
              <a:t>Pastel green </a:t>
            </a:r>
            <a:r>
              <a:rPr lang="en" b="1" dirty="0">
                <a:solidFill>
                  <a:srgbClr val="D3EBD5"/>
                </a:solidFill>
                <a:latin typeface="Titillium Web"/>
                <a:ea typeface="Titillium Web"/>
                <a:cs typeface="Titillium Web"/>
                <a:sym typeface="Titillium Web"/>
              </a:rPr>
              <a:t>#d3ebd5</a:t>
            </a:r>
            <a:r>
              <a:rPr lang="en" b="1" dirty="0"/>
              <a:t> · </a:t>
            </a:r>
            <a:r>
              <a:rPr lang="en" dirty="0"/>
              <a:t>Green </a:t>
            </a:r>
            <a:r>
              <a:rPr lang="en" b="1" dirty="0">
                <a:solidFill>
                  <a:srgbClr val="80BFB7"/>
                </a:solidFill>
                <a:latin typeface="Titillium Web"/>
                <a:ea typeface="Titillium Web"/>
                <a:cs typeface="Titillium Web"/>
                <a:sym typeface="Titillium Web"/>
              </a:rPr>
              <a:t>#80bfb7</a:t>
            </a:r>
            <a:r>
              <a:rPr lang="en" b="1" dirty="0"/>
              <a:t> · </a:t>
            </a:r>
            <a:r>
              <a:rPr lang="en" dirty="0"/>
              <a:t>Teal </a:t>
            </a:r>
            <a:r>
              <a:rPr lang="en" b="1" dirty="0">
                <a:solidFill>
                  <a:srgbClr val="0B87A1"/>
                </a:solidFill>
                <a:latin typeface="Titillium Web"/>
                <a:ea typeface="Titillium Web"/>
                <a:cs typeface="Titillium Web"/>
                <a:sym typeface="Titillium Web"/>
              </a:rPr>
              <a:t>#0b87a1</a:t>
            </a:r>
            <a:r>
              <a:rPr lang="en" b="1" dirty="0"/>
              <a:t> · </a:t>
            </a:r>
            <a:r>
              <a:rPr lang="en" dirty="0"/>
              <a:t>Navy </a:t>
            </a:r>
            <a:r>
              <a:rPr lang="en" b="1" dirty="0">
                <a:solidFill>
                  <a:srgbClr val="01597F"/>
                </a:solidFill>
                <a:latin typeface="Titillium Web"/>
                <a:ea typeface="Titillium Web"/>
                <a:cs typeface="Titillium Web"/>
                <a:sym typeface="Titillium Web"/>
              </a:rPr>
              <a:t>#01597f</a:t>
            </a:r>
            <a:r>
              <a:rPr lang="en" b="1" dirty="0"/>
              <a:t> · </a:t>
            </a:r>
            <a:r>
              <a:rPr lang="en" dirty="0"/>
              <a:t>Dark navy </a:t>
            </a:r>
            <a:r>
              <a:rPr lang="en" b="1" dirty="0">
                <a:latin typeface="Titillium Web"/>
                <a:ea typeface="Titillium Web"/>
                <a:cs typeface="Titillium Web"/>
                <a:sym typeface="Titillium Web"/>
              </a:rPr>
              <a:t>#003b55</a:t>
            </a:r>
          </a:p>
          <a:p>
            <a:pPr lvl="0" rtl="0">
              <a:spcBef>
                <a:spcPts val="0"/>
              </a:spcBef>
              <a:buNone/>
            </a:pPr>
            <a:r>
              <a:rPr lang="en" sz="1100" dirty="0"/>
              <a:t>Special thanks to all the people who made and released these awesome resources for free:</a:t>
            </a:r>
          </a:p>
          <a:p>
            <a:pPr marL="457200" lvl="0" indent="-381000" rtl="0">
              <a:lnSpc>
                <a:spcPct val="115000"/>
              </a:lnSpc>
              <a:spcBef>
                <a:spcPts val="0"/>
              </a:spcBef>
              <a:spcAft>
                <a:spcPts val="0"/>
              </a:spcAft>
              <a:buSzPct val="100000"/>
            </a:pPr>
            <a:r>
              <a:rPr lang="en" sz="1100" dirty="0"/>
              <a:t>Presentation template by </a:t>
            </a:r>
            <a:r>
              <a:rPr lang="en" sz="1100" u="sng" dirty="0">
                <a:solidFill>
                  <a:srgbClr val="0B87A1"/>
                </a:solidFill>
                <a:hlinkClick r:id="rId3"/>
              </a:rPr>
              <a:t>SlidesCarnival</a:t>
            </a:r>
          </a:p>
          <a:p>
            <a:pPr marL="457200" lvl="0" indent="-381000" rtl="0">
              <a:lnSpc>
                <a:spcPct val="115000"/>
              </a:lnSpc>
              <a:spcBef>
                <a:spcPts val="0"/>
              </a:spcBef>
              <a:buSzPct val="100000"/>
            </a:pPr>
            <a:r>
              <a:rPr lang="en" sz="1100" dirty="0"/>
              <a:t>Photographs by </a:t>
            </a:r>
            <a:r>
              <a:rPr lang="en" sz="1100" u="sng" dirty="0">
                <a:solidFill>
                  <a:srgbClr val="0B87A1"/>
                </a:solidFill>
                <a:hlinkClick r:id="rId4"/>
              </a:rPr>
              <a:t>Unsplash</a:t>
            </a:r>
            <a:endParaRPr dirty="0"/>
          </a:p>
        </p:txBody>
      </p:sp>
    </p:spTree>
    <p:extLst>
      <p:ext uri="{BB962C8B-B14F-4D97-AF65-F5344CB8AC3E}">
        <p14:creationId xmlns:p14="http://schemas.microsoft.com/office/powerpoint/2010/main" val="2616001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790101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Cover this slide in depth – anecdote about Fermat (last theorem), Euler (most prolific in history, ~70 quarto volumes for collected works), went blind, claimed “I will now have fewer distractions,” and became more prolific (e.g., averaged a paper a week in 1775)</a:t>
            </a:r>
          </a:p>
        </p:txBody>
      </p:sp>
    </p:spTree>
    <p:extLst>
      <p:ext uri="{BB962C8B-B14F-4D97-AF65-F5344CB8AC3E}">
        <p14:creationId xmlns:p14="http://schemas.microsoft.com/office/powerpoint/2010/main" val="24663090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Formula is runtime for b-bit number for General Number Field Sieve factoring</a:t>
            </a:r>
          </a:p>
        </p:txBody>
      </p:sp>
    </p:spTree>
    <p:extLst>
      <p:ext uri="{BB962C8B-B14F-4D97-AF65-F5344CB8AC3E}">
        <p14:creationId xmlns:p14="http://schemas.microsoft.com/office/powerpoint/2010/main" val="13718527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Offer talk on complexity theory</a:t>
            </a:r>
          </a:p>
          <a:p>
            <a:r>
              <a:rPr lang="en-US" dirty="0"/>
              <a:t>P!=NP worth $1M (once thought I had a proof – screwed up!)</a:t>
            </a:r>
          </a:p>
        </p:txBody>
      </p:sp>
    </p:spTree>
    <p:extLst>
      <p:ext uri="{BB962C8B-B14F-4D97-AF65-F5344CB8AC3E}">
        <p14:creationId xmlns:p14="http://schemas.microsoft.com/office/powerpoint/2010/main" val="42122513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540142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Developed Information Theory, proved one-time-pad unbreakable, proved treating space as 27</a:t>
            </a:r>
            <a:r>
              <a:rPr lang="en-US" baseline="30000" dirty="0"/>
              <a:t>th</a:t>
            </a:r>
            <a:r>
              <a:rPr lang="en-US" dirty="0"/>
              <a:t> letter actually lowers message entropy, developed information entropy and redundancy, introduced the term ‘bit’</a:t>
            </a:r>
          </a:p>
        </p:txBody>
      </p:sp>
    </p:spTree>
    <p:extLst>
      <p:ext uri="{BB962C8B-B14F-4D97-AF65-F5344CB8AC3E}">
        <p14:creationId xmlns:p14="http://schemas.microsoft.com/office/powerpoint/2010/main" val="2083230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6"/>
        <p:cNvGrpSpPr/>
        <p:nvPr/>
      </p:nvGrpSpPr>
      <p:grpSpPr>
        <a:xfrm>
          <a:off x="0" y="0"/>
          <a:ext cx="0" cy="0"/>
          <a:chOff x="0" y="0"/>
          <a:chExt cx="0" cy="0"/>
        </a:xfrm>
      </p:grpSpPr>
      <p:sp>
        <p:nvSpPr>
          <p:cNvPr id="3867" name="Shape 38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68" name="Shape 386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615201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Adi Shamir is the S in RSA, born 1952, Israeli, Turing Award 2002</a:t>
            </a:r>
          </a:p>
          <a:p>
            <a:r>
              <a:rPr lang="en-US" dirty="0"/>
              <a:t>Change one bit, see what happens, try many times, get some bias in outputs</a:t>
            </a:r>
          </a:p>
          <a:p>
            <a:r>
              <a:rPr lang="en-US" dirty="0"/>
              <a:t>NSA and IBM knew about differential Cryptanalysis and </a:t>
            </a:r>
            <a:r>
              <a:rPr lang="en-US" dirty="0" err="1"/>
              <a:t>ket</a:t>
            </a:r>
            <a:r>
              <a:rPr lang="en-US" dirty="0"/>
              <a:t> it secret</a:t>
            </a:r>
          </a:p>
        </p:txBody>
      </p:sp>
    </p:spTree>
    <p:extLst>
      <p:ext uri="{BB962C8B-B14F-4D97-AF65-F5344CB8AC3E}">
        <p14:creationId xmlns:p14="http://schemas.microsoft.com/office/powerpoint/2010/main" val="5894093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19795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54309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43253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477655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781177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628321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781328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342531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7615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Word distribution usually follow Zipf law: frequency inversely proportion to rank in frequency table, reasons not fully understood</a:t>
            </a:r>
          </a:p>
        </p:txBody>
      </p:sp>
    </p:spTree>
    <p:extLst>
      <p:ext uri="{BB962C8B-B14F-4D97-AF65-F5344CB8AC3E}">
        <p14:creationId xmlns:p14="http://schemas.microsoft.com/office/powerpoint/2010/main" val="1526254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972058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0708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Explain symbols, XOR is +, </a:t>
            </a:r>
            <a:r>
              <a:rPr lang="en-US" dirty="0" err="1"/>
              <a:t>etc</a:t>
            </a:r>
            <a:endParaRPr lang="en-US" dirty="0"/>
          </a:p>
          <a:p>
            <a:r>
              <a:rPr lang="en-US" dirty="0"/>
              <a:t>Note that decoding is very similar, so add inverse perm at end to make chaining reverse the process – simplifies hardware</a:t>
            </a:r>
          </a:p>
        </p:txBody>
      </p:sp>
    </p:spTree>
    <p:extLst>
      <p:ext uri="{BB962C8B-B14F-4D97-AF65-F5344CB8AC3E}">
        <p14:creationId xmlns:p14="http://schemas.microsoft.com/office/powerpoint/2010/main" val="16458031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31813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437341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566932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NIST = National Institute of Standards and Technology</a:t>
            </a:r>
          </a:p>
        </p:txBody>
      </p:sp>
    </p:spTree>
    <p:extLst>
      <p:ext uri="{BB962C8B-B14F-4D97-AF65-F5344CB8AC3E}">
        <p14:creationId xmlns:p14="http://schemas.microsoft.com/office/powerpoint/2010/main" val="1816959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AddRoundKey – key schedule makes expands key from round to round</a:t>
            </a:r>
          </a:p>
        </p:txBody>
      </p:sp>
    </p:spTree>
    <p:extLst>
      <p:ext uri="{BB962C8B-B14F-4D97-AF65-F5344CB8AC3E}">
        <p14:creationId xmlns:p14="http://schemas.microsoft.com/office/powerpoint/2010/main" val="35312985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AddRoundKey – key schedule makes expands key from round to round</a:t>
            </a:r>
          </a:p>
        </p:txBody>
      </p:sp>
    </p:spTree>
    <p:extLst>
      <p:ext uri="{BB962C8B-B14F-4D97-AF65-F5344CB8AC3E}">
        <p14:creationId xmlns:p14="http://schemas.microsoft.com/office/powerpoint/2010/main" val="7541455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6"/>
        <p:cNvGrpSpPr/>
        <p:nvPr/>
      </p:nvGrpSpPr>
      <p:grpSpPr>
        <a:xfrm>
          <a:off x="0" y="0"/>
          <a:ext cx="0" cy="0"/>
          <a:chOff x="0" y="0"/>
          <a:chExt cx="0" cy="0"/>
        </a:xfrm>
      </p:grpSpPr>
      <p:sp>
        <p:nvSpPr>
          <p:cNvPr id="3867" name="Shape 38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68" name="Shape 386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dirty="0"/>
              <a:t>Overview – time is probably 2-3 days of 1 hour talks</a:t>
            </a:r>
            <a:endParaRPr dirty="0"/>
          </a:p>
        </p:txBody>
      </p:sp>
    </p:spTree>
    <p:extLst>
      <p:ext uri="{BB962C8B-B14F-4D97-AF65-F5344CB8AC3E}">
        <p14:creationId xmlns:p14="http://schemas.microsoft.com/office/powerpoint/2010/main" val="2105701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NIST = National Institute of Standards and Technology</a:t>
            </a:r>
          </a:p>
        </p:txBody>
      </p:sp>
    </p:spTree>
    <p:extLst>
      <p:ext uri="{BB962C8B-B14F-4D97-AF65-F5344CB8AC3E}">
        <p14:creationId xmlns:p14="http://schemas.microsoft.com/office/powerpoint/2010/main" val="7807337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1">
              <a:buNone/>
            </a:pPr>
            <a:r>
              <a:rPr lang="en-US" dirty="0"/>
              <a:t>Alice and Bob Invented by </a:t>
            </a:r>
            <a:r>
              <a:rPr lang="en-US" dirty="0">
                <a:hlinkClick r:id="rId3" tooltip="Ron Rivest"/>
              </a:rPr>
              <a:t>Ron Rivest</a:t>
            </a:r>
            <a:r>
              <a:rPr lang="en-US" dirty="0"/>
              <a:t>, </a:t>
            </a:r>
            <a:r>
              <a:rPr lang="en-US" dirty="0">
                <a:hlinkClick r:id="rId4" tooltip="Adi Shamir"/>
              </a:rPr>
              <a:t>Adi Shamir</a:t>
            </a:r>
            <a:r>
              <a:rPr lang="en-US" dirty="0"/>
              <a:t>, and </a:t>
            </a:r>
            <a:r>
              <a:rPr lang="en-US" dirty="0">
                <a:hlinkClick r:id="rId5" tooltip="Leonard Adleman"/>
              </a:rPr>
              <a:t>Leonard Adleman</a:t>
            </a:r>
            <a:r>
              <a:rPr lang="en-US" dirty="0"/>
              <a:t> (RSA) in their 1978 paper "A method for obtaining digital signatures and public-key cryptosystems</a:t>
            </a:r>
          </a:p>
          <a:p>
            <a:pPr lvl="1">
              <a:buNone/>
            </a:pPr>
            <a:r>
              <a:rPr lang="en-US" dirty="0"/>
              <a:t>Sometimes others, e.g., Carol is 3</a:t>
            </a:r>
            <a:r>
              <a:rPr lang="en-US" baseline="30000" dirty="0"/>
              <a:t>rd</a:t>
            </a:r>
            <a:r>
              <a:rPr lang="en-US" dirty="0"/>
              <a:t> person in multi-party communication</a:t>
            </a:r>
          </a:p>
          <a:p>
            <a:pPr marL="457200" marR="0" lvl="1" indent="0" algn="l" defTabSz="914400" rtl="0" eaLnBrk="1" fontAlgn="auto" latinLnBrk="0" hangingPunct="1">
              <a:lnSpc>
                <a:spcPct val="100000"/>
              </a:lnSpc>
              <a:spcBef>
                <a:spcPts val="0"/>
              </a:spcBef>
              <a:spcAft>
                <a:spcPts val="0"/>
              </a:spcAft>
              <a:buClrTx/>
              <a:buSzPct val="127272"/>
              <a:buFontTx/>
              <a:buNone/>
              <a:tabLst/>
              <a:defRPr/>
            </a:pPr>
            <a:r>
              <a:rPr lang="en-US" dirty="0"/>
              <a:t>Note Shamir will be all over this talk </a:t>
            </a:r>
            <a:r>
              <a:rPr lang="en-US" dirty="0">
                <a:sym typeface="Wingdings" panose="05000000000000000000" pitchFamily="2" charset="2"/>
              </a:rPr>
              <a:t></a:t>
            </a:r>
            <a:br>
              <a:rPr lang="en-US" dirty="0">
                <a:sym typeface="Wingdings" panose="05000000000000000000" pitchFamily="2" charset="2"/>
              </a:rPr>
            </a:br>
            <a:br>
              <a:rPr lang="en-US" dirty="0">
                <a:sym typeface="Wingdings" panose="05000000000000000000" pitchFamily="2" charset="2"/>
              </a:rPr>
            </a:br>
            <a:r>
              <a:rPr lang="en-US" dirty="0"/>
              <a:t>Alice and Bob invented 1978 paper, </a:t>
            </a:r>
            <a:r>
              <a:rPr lang="en-US" dirty="0" err="1"/>
              <a:t>Rivest</a:t>
            </a:r>
            <a:r>
              <a:rPr lang="en-US" dirty="0"/>
              <a:t>, Shamir, Adelman (RSA)</a:t>
            </a:r>
          </a:p>
          <a:p>
            <a:pPr lvl="1">
              <a:buNone/>
            </a:pPr>
            <a:endParaRPr lang="en-US" dirty="0"/>
          </a:p>
        </p:txBody>
      </p:sp>
    </p:spTree>
    <p:extLst>
      <p:ext uri="{BB962C8B-B14F-4D97-AF65-F5344CB8AC3E}">
        <p14:creationId xmlns:p14="http://schemas.microsoft.com/office/powerpoint/2010/main" val="248913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96946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Explain how works</a:t>
            </a:r>
          </a:p>
        </p:txBody>
      </p:sp>
    </p:spTree>
    <p:extLst>
      <p:ext uri="{BB962C8B-B14F-4D97-AF65-F5344CB8AC3E}">
        <p14:creationId xmlns:p14="http://schemas.microsoft.com/office/powerpoint/2010/main" val="4282901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34585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DF3B7-69CC-4452-8E71-74DCECD15B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CFA553-D2CE-4901-BC4A-5F981093229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E90F3E-2A63-4552-9023-D4B1A4B8EE0B}"/>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5" name="Footer Placeholder 4">
            <a:extLst>
              <a:ext uri="{FF2B5EF4-FFF2-40B4-BE49-F238E27FC236}">
                <a16:creationId xmlns:a16="http://schemas.microsoft.com/office/drawing/2014/main" id="{B8881D2D-E0E0-4289-B0BD-668FE2E36C72}"/>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FCCDF48-FFD9-4D83-B091-4F10CBE71D7E}"/>
              </a:ext>
            </a:extLst>
          </p:cNvPr>
          <p:cNvSpPr>
            <a:spLocks noGrp="1"/>
          </p:cNvSpPr>
          <p:nvPr>
            <p:ph type="sldNum" sz="quarter" idx="12"/>
          </p:nvPr>
        </p:nvSpPr>
        <p:spPr/>
        <p:txBody>
          <a:bodyPr/>
          <a:lstStyle/>
          <a:p>
            <a:fld id="{1BC6142F-09BC-4B16-A8C9-DAD33DAC9AE0}" type="slidenum">
              <a:rPr lang="en-US" smtClean="0"/>
              <a:t>‹#›</a:t>
            </a:fld>
            <a:endParaRPr lang="en-US" dirty="0"/>
          </a:p>
        </p:txBody>
      </p:sp>
      <p:grpSp>
        <p:nvGrpSpPr>
          <p:cNvPr id="321" name="Group 320">
            <a:extLst>
              <a:ext uri="{FF2B5EF4-FFF2-40B4-BE49-F238E27FC236}">
                <a16:creationId xmlns:a16="http://schemas.microsoft.com/office/drawing/2014/main" id="{E001F4AB-91F8-495A-A941-A9944F09A03F}"/>
              </a:ext>
            </a:extLst>
          </p:cNvPr>
          <p:cNvGrpSpPr/>
          <p:nvPr userDrawn="1"/>
        </p:nvGrpSpPr>
        <p:grpSpPr>
          <a:xfrm>
            <a:off x="7682451" y="28707"/>
            <a:ext cx="1433048" cy="5086302"/>
            <a:chOff x="7682451" y="28707"/>
            <a:chExt cx="1433048" cy="5086302"/>
          </a:xfrm>
        </p:grpSpPr>
        <p:grpSp>
          <p:nvGrpSpPr>
            <p:cNvPr id="322" name="Shape 1566">
              <a:extLst>
                <a:ext uri="{FF2B5EF4-FFF2-40B4-BE49-F238E27FC236}">
                  <a16:creationId xmlns:a16="http://schemas.microsoft.com/office/drawing/2014/main" id="{7F08440B-BCC9-472A-B1F5-CF2EC8B97B20}"/>
                </a:ext>
              </a:extLst>
            </p:cNvPr>
            <p:cNvGrpSpPr/>
            <p:nvPr/>
          </p:nvGrpSpPr>
          <p:grpSpPr>
            <a:xfrm rot="10800000">
              <a:off x="8851487" y="28707"/>
              <a:ext cx="264012" cy="5086302"/>
              <a:chOff x="5307800" y="238125"/>
              <a:chExt cx="271925" cy="5238750"/>
            </a:xfrm>
          </p:grpSpPr>
          <p:sp>
            <p:nvSpPr>
              <p:cNvPr id="539" name="Shape 1567">
                <a:extLst>
                  <a:ext uri="{FF2B5EF4-FFF2-40B4-BE49-F238E27FC236}">
                    <a16:creationId xmlns:a16="http://schemas.microsoft.com/office/drawing/2014/main" id="{9E52D73E-4064-487E-9E8A-7BDB7D415579}"/>
                  </a:ext>
                </a:extLst>
              </p:cNvPr>
              <p:cNvSpPr/>
              <p:nvPr/>
            </p:nvSpPr>
            <p:spPr>
              <a:xfrm>
                <a:off x="53078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0" name="Shape 1568">
                <a:extLst>
                  <a:ext uri="{FF2B5EF4-FFF2-40B4-BE49-F238E27FC236}">
                    <a16:creationId xmlns:a16="http://schemas.microsoft.com/office/drawing/2014/main" id="{929C0DD4-61B0-4DBA-8939-AF7E0EEF16E5}"/>
                  </a:ext>
                </a:extLst>
              </p:cNvPr>
              <p:cNvSpPr/>
              <p:nvPr/>
            </p:nvSpPr>
            <p:spPr>
              <a:xfrm>
                <a:off x="53078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1" name="Shape 1569">
                <a:extLst>
                  <a:ext uri="{FF2B5EF4-FFF2-40B4-BE49-F238E27FC236}">
                    <a16:creationId xmlns:a16="http://schemas.microsoft.com/office/drawing/2014/main" id="{226A6985-9CF6-4580-809C-A434968F528E}"/>
                  </a:ext>
                </a:extLst>
              </p:cNvPr>
              <p:cNvSpPr/>
              <p:nvPr/>
            </p:nvSpPr>
            <p:spPr>
              <a:xfrm>
                <a:off x="53078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2" name="Shape 1570">
                <a:extLst>
                  <a:ext uri="{FF2B5EF4-FFF2-40B4-BE49-F238E27FC236}">
                    <a16:creationId xmlns:a16="http://schemas.microsoft.com/office/drawing/2014/main" id="{902321BC-EE97-414E-BF65-FBD1734981F9}"/>
                  </a:ext>
                </a:extLst>
              </p:cNvPr>
              <p:cNvSpPr/>
              <p:nvPr/>
            </p:nvSpPr>
            <p:spPr>
              <a:xfrm>
                <a:off x="53078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3" name="Shape 1571">
                <a:extLst>
                  <a:ext uri="{FF2B5EF4-FFF2-40B4-BE49-F238E27FC236}">
                    <a16:creationId xmlns:a16="http://schemas.microsoft.com/office/drawing/2014/main" id="{3C55EAB1-BC18-4378-889C-47E3C4DE2BF2}"/>
                  </a:ext>
                </a:extLst>
              </p:cNvPr>
              <p:cNvSpPr/>
              <p:nvPr/>
            </p:nvSpPr>
            <p:spPr>
              <a:xfrm>
                <a:off x="53078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4" name="Shape 1572">
                <a:extLst>
                  <a:ext uri="{FF2B5EF4-FFF2-40B4-BE49-F238E27FC236}">
                    <a16:creationId xmlns:a16="http://schemas.microsoft.com/office/drawing/2014/main" id="{E2BBE210-D943-47E1-A297-4A0D14EDE967}"/>
                  </a:ext>
                </a:extLst>
              </p:cNvPr>
              <p:cNvSpPr/>
              <p:nvPr/>
            </p:nvSpPr>
            <p:spPr>
              <a:xfrm>
                <a:off x="53078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5" name="Shape 1573">
                <a:extLst>
                  <a:ext uri="{FF2B5EF4-FFF2-40B4-BE49-F238E27FC236}">
                    <a16:creationId xmlns:a16="http://schemas.microsoft.com/office/drawing/2014/main" id="{A86A9EAB-89A0-4239-9CE3-DFCA67AF3A1C}"/>
                  </a:ext>
                </a:extLst>
              </p:cNvPr>
              <p:cNvSpPr/>
              <p:nvPr/>
            </p:nvSpPr>
            <p:spPr>
              <a:xfrm>
                <a:off x="53078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6" name="Shape 1574">
                <a:extLst>
                  <a:ext uri="{FF2B5EF4-FFF2-40B4-BE49-F238E27FC236}">
                    <a16:creationId xmlns:a16="http://schemas.microsoft.com/office/drawing/2014/main" id="{592AADDB-885B-4753-8EFB-4342F8EB4B66}"/>
                  </a:ext>
                </a:extLst>
              </p:cNvPr>
              <p:cNvSpPr/>
              <p:nvPr/>
            </p:nvSpPr>
            <p:spPr>
              <a:xfrm>
                <a:off x="53078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7" name="Shape 1575">
                <a:extLst>
                  <a:ext uri="{FF2B5EF4-FFF2-40B4-BE49-F238E27FC236}">
                    <a16:creationId xmlns:a16="http://schemas.microsoft.com/office/drawing/2014/main" id="{8F1A42F0-C0E4-4CFF-8A52-10A29BDFFA7C}"/>
                  </a:ext>
                </a:extLst>
              </p:cNvPr>
              <p:cNvSpPr/>
              <p:nvPr/>
            </p:nvSpPr>
            <p:spPr>
              <a:xfrm>
                <a:off x="53078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8" name="Shape 1576">
                <a:extLst>
                  <a:ext uri="{FF2B5EF4-FFF2-40B4-BE49-F238E27FC236}">
                    <a16:creationId xmlns:a16="http://schemas.microsoft.com/office/drawing/2014/main" id="{CE57155A-FA57-4F83-8DBA-FDB1D416BE3A}"/>
                  </a:ext>
                </a:extLst>
              </p:cNvPr>
              <p:cNvSpPr/>
              <p:nvPr/>
            </p:nvSpPr>
            <p:spPr>
              <a:xfrm>
                <a:off x="53078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9" name="Shape 1577">
                <a:extLst>
                  <a:ext uri="{FF2B5EF4-FFF2-40B4-BE49-F238E27FC236}">
                    <a16:creationId xmlns:a16="http://schemas.microsoft.com/office/drawing/2014/main" id="{F7316DBD-04B7-4E72-B9DD-6FAF70756D55}"/>
                  </a:ext>
                </a:extLst>
              </p:cNvPr>
              <p:cNvSpPr/>
              <p:nvPr/>
            </p:nvSpPr>
            <p:spPr>
              <a:xfrm>
                <a:off x="53078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0" name="Shape 1578">
                <a:extLst>
                  <a:ext uri="{FF2B5EF4-FFF2-40B4-BE49-F238E27FC236}">
                    <a16:creationId xmlns:a16="http://schemas.microsoft.com/office/drawing/2014/main" id="{805AAE29-2F50-4AC8-BEB5-83D19773F4F2}"/>
                  </a:ext>
                </a:extLst>
              </p:cNvPr>
              <p:cNvSpPr/>
              <p:nvPr/>
            </p:nvSpPr>
            <p:spPr>
              <a:xfrm>
                <a:off x="53078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1" name="Shape 1579">
                <a:extLst>
                  <a:ext uri="{FF2B5EF4-FFF2-40B4-BE49-F238E27FC236}">
                    <a16:creationId xmlns:a16="http://schemas.microsoft.com/office/drawing/2014/main" id="{4FD64463-C6CC-4742-BC02-3747A145AEBF}"/>
                  </a:ext>
                </a:extLst>
              </p:cNvPr>
              <p:cNvSpPr/>
              <p:nvPr/>
            </p:nvSpPr>
            <p:spPr>
              <a:xfrm>
                <a:off x="53078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2" name="Shape 1580">
                <a:extLst>
                  <a:ext uri="{FF2B5EF4-FFF2-40B4-BE49-F238E27FC236}">
                    <a16:creationId xmlns:a16="http://schemas.microsoft.com/office/drawing/2014/main" id="{F165C754-425A-4A01-84B6-0F39D3501FCC}"/>
                  </a:ext>
                </a:extLst>
              </p:cNvPr>
              <p:cNvSpPr/>
              <p:nvPr/>
            </p:nvSpPr>
            <p:spPr>
              <a:xfrm>
                <a:off x="53078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3" name="Shape 1581">
                <a:extLst>
                  <a:ext uri="{FF2B5EF4-FFF2-40B4-BE49-F238E27FC236}">
                    <a16:creationId xmlns:a16="http://schemas.microsoft.com/office/drawing/2014/main" id="{C8024E51-A29F-473B-969F-1C9A79D9F295}"/>
                  </a:ext>
                </a:extLst>
              </p:cNvPr>
              <p:cNvSpPr/>
              <p:nvPr/>
            </p:nvSpPr>
            <p:spPr>
              <a:xfrm>
                <a:off x="53078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4" name="Shape 1582">
                <a:extLst>
                  <a:ext uri="{FF2B5EF4-FFF2-40B4-BE49-F238E27FC236}">
                    <a16:creationId xmlns:a16="http://schemas.microsoft.com/office/drawing/2014/main" id="{59B900C3-D25C-43D2-9E3D-EDDD9A3A2773}"/>
                  </a:ext>
                </a:extLst>
              </p:cNvPr>
              <p:cNvSpPr/>
              <p:nvPr/>
            </p:nvSpPr>
            <p:spPr>
              <a:xfrm>
                <a:off x="53078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5" name="Shape 1583">
                <a:extLst>
                  <a:ext uri="{FF2B5EF4-FFF2-40B4-BE49-F238E27FC236}">
                    <a16:creationId xmlns:a16="http://schemas.microsoft.com/office/drawing/2014/main" id="{E0286B25-D6AE-48DB-9A5B-E3F891781494}"/>
                  </a:ext>
                </a:extLst>
              </p:cNvPr>
              <p:cNvSpPr/>
              <p:nvPr/>
            </p:nvSpPr>
            <p:spPr>
              <a:xfrm>
                <a:off x="53078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6" name="Shape 1584">
                <a:extLst>
                  <a:ext uri="{FF2B5EF4-FFF2-40B4-BE49-F238E27FC236}">
                    <a16:creationId xmlns:a16="http://schemas.microsoft.com/office/drawing/2014/main" id="{4C4CC660-D7E6-4D29-BC26-B1DA89935903}"/>
                  </a:ext>
                </a:extLst>
              </p:cNvPr>
              <p:cNvSpPr/>
              <p:nvPr/>
            </p:nvSpPr>
            <p:spPr>
              <a:xfrm>
                <a:off x="53078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7" name="Shape 1585">
                <a:extLst>
                  <a:ext uri="{FF2B5EF4-FFF2-40B4-BE49-F238E27FC236}">
                    <a16:creationId xmlns:a16="http://schemas.microsoft.com/office/drawing/2014/main" id="{379F468C-80FA-4F4C-AF34-43F04DF9CB24}"/>
                  </a:ext>
                </a:extLst>
              </p:cNvPr>
              <p:cNvSpPr/>
              <p:nvPr/>
            </p:nvSpPr>
            <p:spPr>
              <a:xfrm>
                <a:off x="53078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8" name="Shape 1586">
                <a:extLst>
                  <a:ext uri="{FF2B5EF4-FFF2-40B4-BE49-F238E27FC236}">
                    <a16:creationId xmlns:a16="http://schemas.microsoft.com/office/drawing/2014/main" id="{47816730-1B2A-4009-952A-B138F6FB6BCC}"/>
                  </a:ext>
                </a:extLst>
              </p:cNvPr>
              <p:cNvSpPr/>
              <p:nvPr/>
            </p:nvSpPr>
            <p:spPr>
              <a:xfrm>
                <a:off x="53078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9" name="Shape 1587">
                <a:extLst>
                  <a:ext uri="{FF2B5EF4-FFF2-40B4-BE49-F238E27FC236}">
                    <a16:creationId xmlns:a16="http://schemas.microsoft.com/office/drawing/2014/main" id="{5617AABB-3E0F-4E60-B52D-5CDA82DFB5C2}"/>
                  </a:ext>
                </a:extLst>
              </p:cNvPr>
              <p:cNvSpPr/>
              <p:nvPr/>
            </p:nvSpPr>
            <p:spPr>
              <a:xfrm>
                <a:off x="53078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0" name="Shape 1588">
                <a:extLst>
                  <a:ext uri="{FF2B5EF4-FFF2-40B4-BE49-F238E27FC236}">
                    <a16:creationId xmlns:a16="http://schemas.microsoft.com/office/drawing/2014/main" id="{8F961EA7-220D-4E9B-BF34-D612F0A47BC4}"/>
                  </a:ext>
                </a:extLst>
              </p:cNvPr>
              <p:cNvSpPr/>
              <p:nvPr/>
            </p:nvSpPr>
            <p:spPr>
              <a:xfrm>
                <a:off x="53078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1" name="Shape 1589">
                <a:extLst>
                  <a:ext uri="{FF2B5EF4-FFF2-40B4-BE49-F238E27FC236}">
                    <a16:creationId xmlns:a16="http://schemas.microsoft.com/office/drawing/2014/main" id="{0DC48583-2C27-44C9-BBE7-5E7C95134D94}"/>
                  </a:ext>
                </a:extLst>
              </p:cNvPr>
              <p:cNvSpPr/>
              <p:nvPr/>
            </p:nvSpPr>
            <p:spPr>
              <a:xfrm>
                <a:off x="53078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2" name="Shape 1590">
                <a:extLst>
                  <a:ext uri="{FF2B5EF4-FFF2-40B4-BE49-F238E27FC236}">
                    <a16:creationId xmlns:a16="http://schemas.microsoft.com/office/drawing/2014/main" id="{3BF27355-A844-401E-B916-7D562C1882F9}"/>
                  </a:ext>
                </a:extLst>
              </p:cNvPr>
              <p:cNvSpPr/>
              <p:nvPr/>
            </p:nvSpPr>
            <p:spPr>
              <a:xfrm>
                <a:off x="53078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3" name="Shape 1591">
                <a:extLst>
                  <a:ext uri="{FF2B5EF4-FFF2-40B4-BE49-F238E27FC236}">
                    <a16:creationId xmlns:a16="http://schemas.microsoft.com/office/drawing/2014/main" id="{AE80B327-1618-4A82-84ED-666D9B51F531}"/>
                  </a:ext>
                </a:extLst>
              </p:cNvPr>
              <p:cNvSpPr/>
              <p:nvPr/>
            </p:nvSpPr>
            <p:spPr>
              <a:xfrm>
                <a:off x="53078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4" name="Shape 1592">
                <a:extLst>
                  <a:ext uri="{FF2B5EF4-FFF2-40B4-BE49-F238E27FC236}">
                    <a16:creationId xmlns:a16="http://schemas.microsoft.com/office/drawing/2014/main" id="{D47DC012-7359-4D89-822F-B48AE25E26B2}"/>
                  </a:ext>
                </a:extLst>
              </p:cNvPr>
              <p:cNvSpPr/>
              <p:nvPr/>
            </p:nvSpPr>
            <p:spPr>
              <a:xfrm>
                <a:off x="53078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5" name="Shape 1593">
                <a:extLst>
                  <a:ext uri="{FF2B5EF4-FFF2-40B4-BE49-F238E27FC236}">
                    <a16:creationId xmlns:a16="http://schemas.microsoft.com/office/drawing/2014/main" id="{A01DD861-35F9-4C83-9E1E-648815CAFB45}"/>
                  </a:ext>
                </a:extLst>
              </p:cNvPr>
              <p:cNvSpPr/>
              <p:nvPr/>
            </p:nvSpPr>
            <p:spPr>
              <a:xfrm>
                <a:off x="53078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6" name="Shape 1594">
                <a:extLst>
                  <a:ext uri="{FF2B5EF4-FFF2-40B4-BE49-F238E27FC236}">
                    <a16:creationId xmlns:a16="http://schemas.microsoft.com/office/drawing/2014/main" id="{E184BB88-95A0-40E3-AE32-3AF8CFAB5FA6}"/>
                  </a:ext>
                </a:extLst>
              </p:cNvPr>
              <p:cNvSpPr/>
              <p:nvPr/>
            </p:nvSpPr>
            <p:spPr>
              <a:xfrm>
                <a:off x="53078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7" name="Shape 1595">
                <a:extLst>
                  <a:ext uri="{FF2B5EF4-FFF2-40B4-BE49-F238E27FC236}">
                    <a16:creationId xmlns:a16="http://schemas.microsoft.com/office/drawing/2014/main" id="{34984BD9-3209-4E19-AFEC-8E84C520314A}"/>
                  </a:ext>
                </a:extLst>
              </p:cNvPr>
              <p:cNvSpPr/>
              <p:nvPr/>
            </p:nvSpPr>
            <p:spPr>
              <a:xfrm>
                <a:off x="53078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8" name="Shape 1596">
                <a:extLst>
                  <a:ext uri="{FF2B5EF4-FFF2-40B4-BE49-F238E27FC236}">
                    <a16:creationId xmlns:a16="http://schemas.microsoft.com/office/drawing/2014/main" id="{68CB3043-F7A0-447E-BD9B-A10B0C272855}"/>
                  </a:ext>
                </a:extLst>
              </p:cNvPr>
              <p:cNvSpPr/>
              <p:nvPr/>
            </p:nvSpPr>
            <p:spPr>
              <a:xfrm>
                <a:off x="53078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9" name="Shape 1597">
                <a:extLst>
                  <a:ext uri="{FF2B5EF4-FFF2-40B4-BE49-F238E27FC236}">
                    <a16:creationId xmlns:a16="http://schemas.microsoft.com/office/drawing/2014/main" id="{C41E332B-80FF-4459-A296-67FABF944874}"/>
                  </a:ext>
                </a:extLst>
              </p:cNvPr>
              <p:cNvSpPr/>
              <p:nvPr/>
            </p:nvSpPr>
            <p:spPr>
              <a:xfrm>
                <a:off x="53078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0" name="Shape 1598">
                <a:extLst>
                  <a:ext uri="{FF2B5EF4-FFF2-40B4-BE49-F238E27FC236}">
                    <a16:creationId xmlns:a16="http://schemas.microsoft.com/office/drawing/2014/main" id="{E5B4A125-FAC2-4401-951A-CDB72883FE55}"/>
                  </a:ext>
                </a:extLst>
              </p:cNvPr>
              <p:cNvSpPr/>
              <p:nvPr/>
            </p:nvSpPr>
            <p:spPr>
              <a:xfrm>
                <a:off x="53078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1" name="Shape 1599">
                <a:extLst>
                  <a:ext uri="{FF2B5EF4-FFF2-40B4-BE49-F238E27FC236}">
                    <a16:creationId xmlns:a16="http://schemas.microsoft.com/office/drawing/2014/main" id="{68C8161E-56F5-4A92-91C5-B0BD5A0B5827}"/>
                  </a:ext>
                </a:extLst>
              </p:cNvPr>
              <p:cNvSpPr/>
              <p:nvPr/>
            </p:nvSpPr>
            <p:spPr>
              <a:xfrm>
                <a:off x="53078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2" name="Shape 1600">
                <a:extLst>
                  <a:ext uri="{FF2B5EF4-FFF2-40B4-BE49-F238E27FC236}">
                    <a16:creationId xmlns:a16="http://schemas.microsoft.com/office/drawing/2014/main" id="{285AC959-5D5F-466D-954A-07C1BD6092BC}"/>
                  </a:ext>
                </a:extLst>
              </p:cNvPr>
              <p:cNvSpPr/>
              <p:nvPr/>
            </p:nvSpPr>
            <p:spPr>
              <a:xfrm>
                <a:off x="53078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3" name="Shape 1601">
                <a:extLst>
                  <a:ext uri="{FF2B5EF4-FFF2-40B4-BE49-F238E27FC236}">
                    <a16:creationId xmlns:a16="http://schemas.microsoft.com/office/drawing/2014/main" id="{C2BB0606-27C3-49C0-8D28-88E5CD3F370D}"/>
                  </a:ext>
                </a:extLst>
              </p:cNvPr>
              <p:cNvSpPr/>
              <p:nvPr/>
            </p:nvSpPr>
            <p:spPr>
              <a:xfrm>
                <a:off x="53078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4" name="Shape 1602">
                <a:extLst>
                  <a:ext uri="{FF2B5EF4-FFF2-40B4-BE49-F238E27FC236}">
                    <a16:creationId xmlns:a16="http://schemas.microsoft.com/office/drawing/2014/main" id="{61CB0AEE-1AEA-4E5E-900B-C86A60DA2958}"/>
                  </a:ext>
                </a:extLst>
              </p:cNvPr>
              <p:cNvSpPr/>
              <p:nvPr/>
            </p:nvSpPr>
            <p:spPr>
              <a:xfrm>
                <a:off x="545832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5" name="Shape 1603">
                <a:extLst>
                  <a:ext uri="{FF2B5EF4-FFF2-40B4-BE49-F238E27FC236}">
                    <a16:creationId xmlns:a16="http://schemas.microsoft.com/office/drawing/2014/main" id="{5C282DA7-3A67-4532-B50F-C950BF626A93}"/>
                  </a:ext>
                </a:extLst>
              </p:cNvPr>
              <p:cNvSpPr/>
              <p:nvPr/>
            </p:nvSpPr>
            <p:spPr>
              <a:xfrm>
                <a:off x="545832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6" name="Shape 1604">
                <a:extLst>
                  <a:ext uri="{FF2B5EF4-FFF2-40B4-BE49-F238E27FC236}">
                    <a16:creationId xmlns:a16="http://schemas.microsoft.com/office/drawing/2014/main" id="{017C1176-0863-4177-A975-9B06FB97EF6E}"/>
                  </a:ext>
                </a:extLst>
              </p:cNvPr>
              <p:cNvSpPr/>
              <p:nvPr/>
            </p:nvSpPr>
            <p:spPr>
              <a:xfrm>
                <a:off x="545832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7" name="Shape 1605">
                <a:extLst>
                  <a:ext uri="{FF2B5EF4-FFF2-40B4-BE49-F238E27FC236}">
                    <a16:creationId xmlns:a16="http://schemas.microsoft.com/office/drawing/2014/main" id="{91D68EEA-A30E-4383-99A1-D40C41CD0952}"/>
                  </a:ext>
                </a:extLst>
              </p:cNvPr>
              <p:cNvSpPr/>
              <p:nvPr/>
            </p:nvSpPr>
            <p:spPr>
              <a:xfrm>
                <a:off x="545832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8" name="Shape 1606">
                <a:extLst>
                  <a:ext uri="{FF2B5EF4-FFF2-40B4-BE49-F238E27FC236}">
                    <a16:creationId xmlns:a16="http://schemas.microsoft.com/office/drawing/2014/main" id="{28E216E1-9C43-473C-B3BB-03F1D1E74EE2}"/>
                  </a:ext>
                </a:extLst>
              </p:cNvPr>
              <p:cNvSpPr/>
              <p:nvPr/>
            </p:nvSpPr>
            <p:spPr>
              <a:xfrm>
                <a:off x="545832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9" name="Shape 1607">
                <a:extLst>
                  <a:ext uri="{FF2B5EF4-FFF2-40B4-BE49-F238E27FC236}">
                    <a16:creationId xmlns:a16="http://schemas.microsoft.com/office/drawing/2014/main" id="{9A7A5B81-759E-4E6D-BA39-E674F5AC29CC}"/>
                  </a:ext>
                </a:extLst>
              </p:cNvPr>
              <p:cNvSpPr/>
              <p:nvPr/>
            </p:nvSpPr>
            <p:spPr>
              <a:xfrm>
                <a:off x="545832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0" name="Shape 1608">
                <a:extLst>
                  <a:ext uri="{FF2B5EF4-FFF2-40B4-BE49-F238E27FC236}">
                    <a16:creationId xmlns:a16="http://schemas.microsoft.com/office/drawing/2014/main" id="{3514D48F-B5AD-4599-BCB8-2C09C7591FF1}"/>
                  </a:ext>
                </a:extLst>
              </p:cNvPr>
              <p:cNvSpPr/>
              <p:nvPr/>
            </p:nvSpPr>
            <p:spPr>
              <a:xfrm>
                <a:off x="545832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1" name="Shape 1609">
                <a:extLst>
                  <a:ext uri="{FF2B5EF4-FFF2-40B4-BE49-F238E27FC236}">
                    <a16:creationId xmlns:a16="http://schemas.microsoft.com/office/drawing/2014/main" id="{8839F05E-B27E-4345-BF7D-B6D3BE9A1076}"/>
                  </a:ext>
                </a:extLst>
              </p:cNvPr>
              <p:cNvSpPr/>
              <p:nvPr/>
            </p:nvSpPr>
            <p:spPr>
              <a:xfrm>
                <a:off x="545832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2" name="Shape 1610">
                <a:extLst>
                  <a:ext uri="{FF2B5EF4-FFF2-40B4-BE49-F238E27FC236}">
                    <a16:creationId xmlns:a16="http://schemas.microsoft.com/office/drawing/2014/main" id="{2335E6B7-BA3B-4A4E-BA96-D16A0055AE19}"/>
                  </a:ext>
                </a:extLst>
              </p:cNvPr>
              <p:cNvSpPr/>
              <p:nvPr/>
            </p:nvSpPr>
            <p:spPr>
              <a:xfrm>
                <a:off x="545832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3" name="Shape 1611">
                <a:extLst>
                  <a:ext uri="{FF2B5EF4-FFF2-40B4-BE49-F238E27FC236}">
                    <a16:creationId xmlns:a16="http://schemas.microsoft.com/office/drawing/2014/main" id="{85880FF4-49A1-4AEA-8FF7-A920036980A0}"/>
                  </a:ext>
                </a:extLst>
              </p:cNvPr>
              <p:cNvSpPr/>
              <p:nvPr/>
            </p:nvSpPr>
            <p:spPr>
              <a:xfrm>
                <a:off x="545832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4" name="Shape 1612">
                <a:extLst>
                  <a:ext uri="{FF2B5EF4-FFF2-40B4-BE49-F238E27FC236}">
                    <a16:creationId xmlns:a16="http://schemas.microsoft.com/office/drawing/2014/main" id="{42290C2F-8893-415C-BA73-B9A6D04011BA}"/>
                  </a:ext>
                </a:extLst>
              </p:cNvPr>
              <p:cNvSpPr/>
              <p:nvPr/>
            </p:nvSpPr>
            <p:spPr>
              <a:xfrm>
                <a:off x="545832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5" name="Shape 1613">
                <a:extLst>
                  <a:ext uri="{FF2B5EF4-FFF2-40B4-BE49-F238E27FC236}">
                    <a16:creationId xmlns:a16="http://schemas.microsoft.com/office/drawing/2014/main" id="{8641BFAD-36F5-48A3-BA6B-A7A16FC01F2E}"/>
                  </a:ext>
                </a:extLst>
              </p:cNvPr>
              <p:cNvSpPr/>
              <p:nvPr/>
            </p:nvSpPr>
            <p:spPr>
              <a:xfrm>
                <a:off x="545832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6" name="Shape 1614">
                <a:extLst>
                  <a:ext uri="{FF2B5EF4-FFF2-40B4-BE49-F238E27FC236}">
                    <a16:creationId xmlns:a16="http://schemas.microsoft.com/office/drawing/2014/main" id="{C803B28B-846A-4FE8-BC5D-FB2E948CD61C}"/>
                  </a:ext>
                </a:extLst>
              </p:cNvPr>
              <p:cNvSpPr/>
              <p:nvPr/>
            </p:nvSpPr>
            <p:spPr>
              <a:xfrm>
                <a:off x="545832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7" name="Shape 1615">
                <a:extLst>
                  <a:ext uri="{FF2B5EF4-FFF2-40B4-BE49-F238E27FC236}">
                    <a16:creationId xmlns:a16="http://schemas.microsoft.com/office/drawing/2014/main" id="{42564CBE-B39E-468B-A3A0-100C08C1E2BD}"/>
                  </a:ext>
                </a:extLst>
              </p:cNvPr>
              <p:cNvSpPr/>
              <p:nvPr/>
            </p:nvSpPr>
            <p:spPr>
              <a:xfrm>
                <a:off x="545832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8" name="Shape 1616">
                <a:extLst>
                  <a:ext uri="{FF2B5EF4-FFF2-40B4-BE49-F238E27FC236}">
                    <a16:creationId xmlns:a16="http://schemas.microsoft.com/office/drawing/2014/main" id="{631EDB0D-AEEC-4EA4-97AA-8BA06291AC4A}"/>
                  </a:ext>
                </a:extLst>
              </p:cNvPr>
              <p:cNvSpPr/>
              <p:nvPr/>
            </p:nvSpPr>
            <p:spPr>
              <a:xfrm>
                <a:off x="545832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9" name="Shape 1617">
                <a:extLst>
                  <a:ext uri="{FF2B5EF4-FFF2-40B4-BE49-F238E27FC236}">
                    <a16:creationId xmlns:a16="http://schemas.microsoft.com/office/drawing/2014/main" id="{9D90ED74-423D-450C-9010-2881E48507F9}"/>
                  </a:ext>
                </a:extLst>
              </p:cNvPr>
              <p:cNvSpPr/>
              <p:nvPr/>
            </p:nvSpPr>
            <p:spPr>
              <a:xfrm>
                <a:off x="545832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0" name="Shape 1618">
                <a:extLst>
                  <a:ext uri="{FF2B5EF4-FFF2-40B4-BE49-F238E27FC236}">
                    <a16:creationId xmlns:a16="http://schemas.microsoft.com/office/drawing/2014/main" id="{CDD436F3-4F16-49E1-9994-BD99F89AF010}"/>
                  </a:ext>
                </a:extLst>
              </p:cNvPr>
              <p:cNvSpPr/>
              <p:nvPr/>
            </p:nvSpPr>
            <p:spPr>
              <a:xfrm>
                <a:off x="545832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1" name="Shape 1619">
                <a:extLst>
                  <a:ext uri="{FF2B5EF4-FFF2-40B4-BE49-F238E27FC236}">
                    <a16:creationId xmlns:a16="http://schemas.microsoft.com/office/drawing/2014/main" id="{38B57735-4B42-4A6E-957F-B9EEC589B86C}"/>
                  </a:ext>
                </a:extLst>
              </p:cNvPr>
              <p:cNvSpPr/>
              <p:nvPr/>
            </p:nvSpPr>
            <p:spPr>
              <a:xfrm>
                <a:off x="545832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2" name="Shape 1620">
                <a:extLst>
                  <a:ext uri="{FF2B5EF4-FFF2-40B4-BE49-F238E27FC236}">
                    <a16:creationId xmlns:a16="http://schemas.microsoft.com/office/drawing/2014/main" id="{D68FCEB2-0047-43DC-A8E6-8689E4B56549}"/>
                  </a:ext>
                </a:extLst>
              </p:cNvPr>
              <p:cNvSpPr/>
              <p:nvPr/>
            </p:nvSpPr>
            <p:spPr>
              <a:xfrm>
                <a:off x="545832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3" name="Shape 1621">
                <a:extLst>
                  <a:ext uri="{FF2B5EF4-FFF2-40B4-BE49-F238E27FC236}">
                    <a16:creationId xmlns:a16="http://schemas.microsoft.com/office/drawing/2014/main" id="{851F81F9-4FCF-45F3-987B-27EAD7995382}"/>
                  </a:ext>
                </a:extLst>
              </p:cNvPr>
              <p:cNvSpPr/>
              <p:nvPr/>
            </p:nvSpPr>
            <p:spPr>
              <a:xfrm>
                <a:off x="545832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4" name="Shape 1622">
                <a:extLst>
                  <a:ext uri="{FF2B5EF4-FFF2-40B4-BE49-F238E27FC236}">
                    <a16:creationId xmlns:a16="http://schemas.microsoft.com/office/drawing/2014/main" id="{FDB3C6BD-4E50-487D-AD34-6239B453FE69}"/>
                  </a:ext>
                </a:extLst>
              </p:cNvPr>
              <p:cNvSpPr/>
              <p:nvPr/>
            </p:nvSpPr>
            <p:spPr>
              <a:xfrm>
                <a:off x="545832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5" name="Shape 1623">
                <a:extLst>
                  <a:ext uri="{FF2B5EF4-FFF2-40B4-BE49-F238E27FC236}">
                    <a16:creationId xmlns:a16="http://schemas.microsoft.com/office/drawing/2014/main" id="{A4AAF172-5038-4E7F-96CE-7335BA43DB74}"/>
                  </a:ext>
                </a:extLst>
              </p:cNvPr>
              <p:cNvSpPr/>
              <p:nvPr/>
            </p:nvSpPr>
            <p:spPr>
              <a:xfrm>
                <a:off x="545832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323" name="Shape 1624">
              <a:extLst>
                <a:ext uri="{FF2B5EF4-FFF2-40B4-BE49-F238E27FC236}">
                  <a16:creationId xmlns:a16="http://schemas.microsoft.com/office/drawing/2014/main" id="{01D670C4-292F-416F-BB44-31D1086EB357}"/>
                </a:ext>
              </a:extLst>
            </p:cNvPr>
            <p:cNvGrpSpPr/>
            <p:nvPr/>
          </p:nvGrpSpPr>
          <p:grpSpPr>
            <a:xfrm rot="10800000">
              <a:off x="7828571" y="28707"/>
              <a:ext cx="1140783" cy="5086302"/>
              <a:chOff x="5458325" y="238125"/>
              <a:chExt cx="1174975" cy="5238750"/>
            </a:xfrm>
          </p:grpSpPr>
          <p:sp>
            <p:nvSpPr>
              <p:cNvPr id="477" name="Shape 1625">
                <a:extLst>
                  <a:ext uri="{FF2B5EF4-FFF2-40B4-BE49-F238E27FC236}">
                    <a16:creationId xmlns:a16="http://schemas.microsoft.com/office/drawing/2014/main" id="{570A1FF1-2BDC-4671-976B-B29A003A36AC}"/>
                  </a:ext>
                </a:extLst>
              </p:cNvPr>
              <p:cNvSpPr/>
              <p:nvPr/>
            </p:nvSpPr>
            <p:spPr>
              <a:xfrm>
                <a:off x="545832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8" name="Shape 1626">
                <a:extLst>
                  <a:ext uri="{FF2B5EF4-FFF2-40B4-BE49-F238E27FC236}">
                    <a16:creationId xmlns:a16="http://schemas.microsoft.com/office/drawing/2014/main" id="{1B50607E-9E4D-4B44-80DA-0E2BB325CBF1}"/>
                  </a:ext>
                </a:extLst>
              </p:cNvPr>
              <p:cNvSpPr/>
              <p:nvPr/>
            </p:nvSpPr>
            <p:spPr>
              <a:xfrm>
                <a:off x="545832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9" name="Shape 1627">
                <a:extLst>
                  <a:ext uri="{FF2B5EF4-FFF2-40B4-BE49-F238E27FC236}">
                    <a16:creationId xmlns:a16="http://schemas.microsoft.com/office/drawing/2014/main" id="{E40C6941-198E-4DE8-A918-C7CFB17E0E2D}"/>
                  </a:ext>
                </a:extLst>
              </p:cNvPr>
              <p:cNvSpPr/>
              <p:nvPr/>
            </p:nvSpPr>
            <p:spPr>
              <a:xfrm>
                <a:off x="545832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0" name="Shape 1628">
                <a:extLst>
                  <a:ext uri="{FF2B5EF4-FFF2-40B4-BE49-F238E27FC236}">
                    <a16:creationId xmlns:a16="http://schemas.microsoft.com/office/drawing/2014/main" id="{8B0B3C1A-1E17-4397-B0FF-AD44B7367AA2}"/>
                  </a:ext>
                </a:extLst>
              </p:cNvPr>
              <p:cNvSpPr/>
              <p:nvPr/>
            </p:nvSpPr>
            <p:spPr>
              <a:xfrm>
                <a:off x="545832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1" name="Shape 1629">
                <a:extLst>
                  <a:ext uri="{FF2B5EF4-FFF2-40B4-BE49-F238E27FC236}">
                    <a16:creationId xmlns:a16="http://schemas.microsoft.com/office/drawing/2014/main" id="{3893084D-BF25-4A69-905B-59262F82F75E}"/>
                  </a:ext>
                </a:extLst>
              </p:cNvPr>
              <p:cNvSpPr/>
              <p:nvPr/>
            </p:nvSpPr>
            <p:spPr>
              <a:xfrm>
                <a:off x="545832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2" name="Shape 1630">
                <a:extLst>
                  <a:ext uri="{FF2B5EF4-FFF2-40B4-BE49-F238E27FC236}">
                    <a16:creationId xmlns:a16="http://schemas.microsoft.com/office/drawing/2014/main" id="{44166A2A-4CCB-4971-A9A0-6779140819AB}"/>
                  </a:ext>
                </a:extLst>
              </p:cNvPr>
              <p:cNvSpPr/>
              <p:nvPr/>
            </p:nvSpPr>
            <p:spPr>
              <a:xfrm>
                <a:off x="545832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3" name="Shape 1631">
                <a:extLst>
                  <a:ext uri="{FF2B5EF4-FFF2-40B4-BE49-F238E27FC236}">
                    <a16:creationId xmlns:a16="http://schemas.microsoft.com/office/drawing/2014/main" id="{94ACEEC1-857B-4A5E-9C34-FCB6296E9ED7}"/>
                  </a:ext>
                </a:extLst>
              </p:cNvPr>
              <p:cNvSpPr/>
              <p:nvPr/>
            </p:nvSpPr>
            <p:spPr>
              <a:xfrm>
                <a:off x="545832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4" name="Shape 1632">
                <a:extLst>
                  <a:ext uri="{FF2B5EF4-FFF2-40B4-BE49-F238E27FC236}">
                    <a16:creationId xmlns:a16="http://schemas.microsoft.com/office/drawing/2014/main" id="{E0AB76F6-A0FC-42E8-906F-BBB720E3BF80}"/>
                  </a:ext>
                </a:extLst>
              </p:cNvPr>
              <p:cNvSpPr/>
              <p:nvPr/>
            </p:nvSpPr>
            <p:spPr>
              <a:xfrm>
                <a:off x="545832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5" name="Shape 1633">
                <a:extLst>
                  <a:ext uri="{FF2B5EF4-FFF2-40B4-BE49-F238E27FC236}">
                    <a16:creationId xmlns:a16="http://schemas.microsoft.com/office/drawing/2014/main" id="{21412C74-BA8F-4AA7-ABC2-6141954F9CAC}"/>
                  </a:ext>
                </a:extLst>
              </p:cNvPr>
              <p:cNvSpPr/>
              <p:nvPr/>
            </p:nvSpPr>
            <p:spPr>
              <a:xfrm>
                <a:off x="545832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6" name="Shape 1634">
                <a:extLst>
                  <a:ext uri="{FF2B5EF4-FFF2-40B4-BE49-F238E27FC236}">
                    <a16:creationId xmlns:a16="http://schemas.microsoft.com/office/drawing/2014/main" id="{16F8D3D2-06CA-423E-84FD-0D88E64D0924}"/>
                  </a:ext>
                </a:extLst>
              </p:cNvPr>
              <p:cNvSpPr/>
              <p:nvPr/>
            </p:nvSpPr>
            <p:spPr>
              <a:xfrm>
                <a:off x="545832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7" name="Shape 1635">
                <a:extLst>
                  <a:ext uri="{FF2B5EF4-FFF2-40B4-BE49-F238E27FC236}">
                    <a16:creationId xmlns:a16="http://schemas.microsoft.com/office/drawing/2014/main" id="{4FF83184-91A9-4E46-8AA8-CF8AC831B717}"/>
                  </a:ext>
                </a:extLst>
              </p:cNvPr>
              <p:cNvSpPr/>
              <p:nvPr/>
            </p:nvSpPr>
            <p:spPr>
              <a:xfrm>
                <a:off x="545832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8" name="Shape 1636">
                <a:extLst>
                  <a:ext uri="{FF2B5EF4-FFF2-40B4-BE49-F238E27FC236}">
                    <a16:creationId xmlns:a16="http://schemas.microsoft.com/office/drawing/2014/main" id="{7E700DC8-162B-44C6-A642-B319CFBD7F59}"/>
                  </a:ext>
                </a:extLst>
              </p:cNvPr>
              <p:cNvSpPr/>
              <p:nvPr/>
            </p:nvSpPr>
            <p:spPr>
              <a:xfrm>
                <a:off x="545832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9" name="Shape 1637">
                <a:extLst>
                  <a:ext uri="{FF2B5EF4-FFF2-40B4-BE49-F238E27FC236}">
                    <a16:creationId xmlns:a16="http://schemas.microsoft.com/office/drawing/2014/main" id="{80DED74E-8E82-4DBD-BEFE-0311A6698FDC}"/>
                  </a:ext>
                </a:extLst>
              </p:cNvPr>
              <p:cNvSpPr/>
              <p:nvPr/>
            </p:nvSpPr>
            <p:spPr>
              <a:xfrm>
                <a:off x="545832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0" name="Shape 1638">
                <a:extLst>
                  <a:ext uri="{FF2B5EF4-FFF2-40B4-BE49-F238E27FC236}">
                    <a16:creationId xmlns:a16="http://schemas.microsoft.com/office/drawing/2014/main" id="{95BF105A-3140-4A0C-B8C9-9BC736A1194F}"/>
                  </a:ext>
                </a:extLst>
              </p:cNvPr>
              <p:cNvSpPr/>
              <p:nvPr/>
            </p:nvSpPr>
            <p:spPr>
              <a:xfrm>
                <a:off x="5608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1" name="Shape 1639">
                <a:extLst>
                  <a:ext uri="{FF2B5EF4-FFF2-40B4-BE49-F238E27FC236}">
                    <a16:creationId xmlns:a16="http://schemas.microsoft.com/office/drawing/2014/main" id="{20101891-5573-47F0-8227-FF4F2B13CB3A}"/>
                  </a:ext>
                </a:extLst>
              </p:cNvPr>
              <p:cNvSpPr/>
              <p:nvPr/>
            </p:nvSpPr>
            <p:spPr>
              <a:xfrm>
                <a:off x="56088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2" name="Shape 1640">
                <a:extLst>
                  <a:ext uri="{FF2B5EF4-FFF2-40B4-BE49-F238E27FC236}">
                    <a16:creationId xmlns:a16="http://schemas.microsoft.com/office/drawing/2014/main" id="{C8EEA46D-A182-4C15-8854-D24EE7EC8373}"/>
                  </a:ext>
                </a:extLst>
              </p:cNvPr>
              <p:cNvSpPr/>
              <p:nvPr/>
            </p:nvSpPr>
            <p:spPr>
              <a:xfrm>
                <a:off x="5608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3" name="Shape 1641">
                <a:extLst>
                  <a:ext uri="{FF2B5EF4-FFF2-40B4-BE49-F238E27FC236}">
                    <a16:creationId xmlns:a16="http://schemas.microsoft.com/office/drawing/2014/main" id="{8D23E0A5-C2E5-4507-AC4E-D6BA240A2ACA}"/>
                  </a:ext>
                </a:extLst>
              </p:cNvPr>
              <p:cNvSpPr/>
              <p:nvPr/>
            </p:nvSpPr>
            <p:spPr>
              <a:xfrm>
                <a:off x="56088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4" name="Shape 1642">
                <a:extLst>
                  <a:ext uri="{FF2B5EF4-FFF2-40B4-BE49-F238E27FC236}">
                    <a16:creationId xmlns:a16="http://schemas.microsoft.com/office/drawing/2014/main" id="{C169BE98-B71B-4968-9E18-B8CA1B18EC93}"/>
                  </a:ext>
                </a:extLst>
              </p:cNvPr>
              <p:cNvSpPr/>
              <p:nvPr/>
            </p:nvSpPr>
            <p:spPr>
              <a:xfrm>
                <a:off x="5608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5" name="Shape 1643">
                <a:extLst>
                  <a:ext uri="{FF2B5EF4-FFF2-40B4-BE49-F238E27FC236}">
                    <a16:creationId xmlns:a16="http://schemas.microsoft.com/office/drawing/2014/main" id="{9E8FC7F2-3183-4D8A-B160-11EA56542073}"/>
                  </a:ext>
                </a:extLst>
              </p:cNvPr>
              <p:cNvSpPr/>
              <p:nvPr/>
            </p:nvSpPr>
            <p:spPr>
              <a:xfrm>
                <a:off x="56088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6" name="Shape 1644">
                <a:extLst>
                  <a:ext uri="{FF2B5EF4-FFF2-40B4-BE49-F238E27FC236}">
                    <a16:creationId xmlns:a16="http://schemas.microsoft.com/office/drawing/2014/main" id="{64B9D213-80F9-4C22-90CC-DFB2040DEC74}"/>
                  </a:ext>
                </a:extLst>
              </p:cNvPr>
              <p:cNvSpPr/>
              <p:nvPr/>
            </p:nvSpPr>
            <p:spPr>
              <a:xfrm>
                <a:off x="56088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7" name="Shape 1645">
                <a:extLst>
                  <a:ext uri="{FF2B5EF4-FFF2-40B4-BE49-F238E27FC236}">
                    <a16:creationId xmlns:a16="http://schemas.microsoft.com/office/drawing/2014/main" id="{27F89A18-6A51-4A6D-A5F9-4C3DF68F9F71}"/>
                  </a:ext>
                </a:extLst>
              </p:cNvPr>
              <p:cNvSpPr/>
              <p:nvPr/>
            </p:nvSpPr>
            <p:spPr>
              <a:xfrm>
                <a:off x="5608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8" name="Shape 1646">
                <a:extLst>
                  <a:ext uri="{FF2B5EF4-FFF2-40B4-BE49-F238E27FC236}">
                    <a16:creationId xmlns:a16="http://schemas.microsoft.com/office/drawing/2014/main" id="{CDC10C0F-E6C3-4165-AAFE-A148E0203294}"/>
                  </a:ext>
                </a:extLst>
              </p:cNvPr>
              <p:cNvSpPr/>
              <p:nvPr/>
            </p:nvSpPr>
            <p:spPr>
              <a:xfrm>
                <a:off x="5608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9" name="Shape 1647">
                <a:extLst>
                  <a:ext uri="{FF2B5EF4-FFF2-40B4-BE49-F238E27FC236}">
                    <a16:creationId xmlns:a16="http://schemas.microsoft.com/office/drawing/2014/main" id="{95F9C6BA-5BF4-42F0-92F8-BC8CF8961DC6}"/>
                  </a:ext>
                </a:extLst>
              </p:cNvPr>
              <p:cNvSpPr/>
              <p:nvPr/>
            </p:nvSpPr>
            <p:spPr>
              <a:xfrm>
                <a:off x="56088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0" name="Shape 1648">
                <a:extLst>
                  <a:ext uri="{FF2B5EF4-FFF2-40B4-BE49-F238E27FC236}">
                    <a16:creationId xmlns:a16="http://schemas.microsoft.com/office/drawing/2014/main" id="{1067FDCE-49AC-4B32-96BD-1589800D26A9}"/>
                  </a:ext>
                </a:extLst>
              </p:cNvPr>
              <p:cNvSpPr/>
              <p:nvPr/>
            </p:nvSpPr>
            <p:spPr>
              <a:xfrm>
                <a:off x="56088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1" name="Shape 1649">
                <a:extLst>
                  <a:ext uri="{FF2B5EF4-FFF2-40B4-BE49-F238E27FC236}">
                    <a16:creationId xmlns:a16="http://schemas.microsoft.com/office/drawing/2014/main" id="{8C665B43-8C5F-484B-9267-9456B87ED62E}"/>
                  </a:ext>
                </a:extLst>
              </p:cNvPr>
              <p:cNvSpPr/>
              <p:nvPr/>
            </p:nvSpPr>
            <p:spPr>
              <a:xfrm>
                <a:off x="56088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2" name="Shape 1650">
                <a:extLst>
                  <a:ext uri="{FF2B5EF4-FFF2-40B4-BE49-F238E27FC236}">
                    <a16:creationId xmlns:a16="http://schemas.microsoft.com/office/drawing/2014/main" id="{CF665883-AA93-4AFB-9A9A-E5144FA5B052}"/>
                  </a:ext>
                </a:extLst>
              </p:cNvPr>
              <p:cNvSpPr/>
              <p:nvPr/>
            </p:nvSpPr>
            <p:spPr>
              <a:xfrm>
                <a:off x="5608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3" name="Shape 1651">
                <a:extLst>
                  <a:ext uri="{FF2B5EF4-FFF2-40B4-BE49-F238E27FC236}">
                    <a16:creationId xmlns:a16="http://schemas.microsoft.com/office/drawing/2014/main" id="{86124A9B-07DD-4280-916D-DDF2B2FB4CAC}"/>
                  </a:ext>
                </a:extLst>
              </p:cNvPr>
              <p:cNvSpPr/>
              <p:nvPr/>
            </p:nvSpPr>
            <p:spPr>
              <a:xfrm>
                <a:off x="56088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4" name="Shape 1652">
                <a:extLst>
                  <a:ext uri="{FF2B5EF4-FFF2-40B4-BE49-F238E27FC236}">
                    <a16:creationId xmlns:a16="http://schemas.microsoft.com/office/drawing/2014/main" id="{87D0CE13-C706-42ED-94B4-78B393BB1163}"/>
                  </a:ext>
                </a:extLst>
              </p:cNvPr>
              <p:cNvSpPr/>
              <p:nvPr/>
            </p:nvSpPr>
            <p:spPr>
              <a:xfrm>
                <a:off x="5608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5" name="Shape 1653">
                <a:extLst>
                  <a:ext uri="{FF2B5EF4-FFF2-40B4-BE49-F238E27FC236}">
                    <a16:creationId xmlns:a16="http://schemas.microsoft.com/office/drawing/2014/main" id="{8DFABA64-E1F1-498D-A22E-E570C2308E97}"/>
                  </a:ext>
                </a:extLst>
              </p:cNvPr>
              <p:cNvSpPr/>
              <p:nvPr/>
            </p:nvSpPr>
            <p:spPr>
              <a:xfrm>
                <a:off x="5608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6" name="Shape 1654">
                <a:extLst>
                  <a:ext uri="{FF2B5EF4-FFF2-40B4-BE49-F238E27FC236}">
                    <a16:creationId xmlns:a16="http://schemas.microsoft.com/office/drawing/2014/main" id="{8084FFCD-B296-4761-8439-1DBBF4F27241}"/>
                  </a:ext>
                </a:extLst>
              </p:cNvPr>
              <p:cNvSpPr/>
              <p:nvPr/>
            </p:nvSpPr>
            <p:spPr>
              <a:xfrm>
                <a:off x="5608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7" name="Shape 1655">
                <a:extLst>
                  <a:ext uri="{FF2B5EF4-FFF2-40B4-BE49-F238E27FC236}">
                    <a16:creationId xmlns:a16="http://schemas.microsoft.com/office/drawing/2014/main" id="{51824F04-E468-4398-92BA-3EC04647BE90}"/>
                  </a:ext>
                </a:extLst>
              </p:cNvPr>
              <p:cNvSpPr/>
              <p:nvPr/>
            </p:nvSpPr>
            <p:spPr>
              <a:xfrm>
                <a:off x="56088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8" name="Shape 1656">
                <a:extLst>
                  <a:ext uri="{FF2B5EF4-FFF2-40B4-BE49-F238E27FC236}">
                    <a16:creationId xmlns:a16="http://schemas.microsoft.com/office/drawing/2014/main" id="{575FA863-5B53-4B6D-909E-4540A577B457}"/>
                  </a:ext>
                </a:extLst>
              </p:cNvPr>
              <p:cNvSpPr/>
              <p:nvPr/>
            </p:nvSpPr>
            <p:spPr>
              <a:xfrm>
                <a:off x="56088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9" name="Shape 1657">
                <a:extLst>
                  <a:ext uri="{FF2B5EF4-FFF2-40B4-BE49-F238E27FC236}">
                    <a16:creationId xmlns:a16="http://schemas.microsoft.com/office/drawing/2014/main" id="{1AA9D65D-2189-4059-8AD1-29640E7C0899}"/>
                  </a:ext>
                </a:extLst>
              </p:cNvPr>
              <p:cNvSpPr/>
              <p:nvPr/>
            </p:nvSpPr>
            <p:spPr>
              <a:xfrm>
                <a:off x="5608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0" name="Shape 1658">
                <a:extLst>
                  <a:ext uri="{FF2B5EF4-FFF2-40B4-BE49-F238E27FC236}">
                    <a16:creationId xmlns:a16="http://schemas.microsoft.com/office/drawing/2014/main" id="{55BFA503-C20C-46CE-9F81-3D866B799256}"/>
                  </a:ext>
                </a:extLst>
              </p:cNvPr>
              <p:cNvSpPr/>
              <p:nvPr/>
            </p:nvSpPr>
            <p:spPr>
              <a:xfrm>
                <a:off x="5608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1" name="Shape 1659">
                <a:extLst>
                  <a:ext uri="{FF2B5EF4-FFF2-40B4-BE49-F238E27FC236}">
                    <a16:creationId xmlns:a16="http://schemas.microsoft.com/office/drawing/2014/main" id="{D2962D65-0B5E-4C8C-AEFF-BFEF3343C3CD}"/>
                  </a:ext>
                </a:extLst>
              </p:cNvPr>
              <p:cNvSpPr/>
              <p:nvPr/>
            </p:nvSpPr>
            <p:spPr>
              <a:xfrm>
                <a:off x="5608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2" name="Shape 1660">
                <a:extLst>
                  <a:ext uri="{FF2B5EF4-FFF2-40B4-BE49-F238E27FC236}">
                    <a16:creationId xmlns:a16="http://schemas.microsoft.com/office/drawing/2014/main" id="{4998C52D-C333-4ACB-AEE5-188952DDDEE6}"/>
                  </a:ext>
                </a:extLst>
              </p:cNvPr>
              <p:cNvSpPr/>
              <p:nvPr/>
            </p:nvSpPr>
            <p:spPr>
              <a:xfrm>
                <a:off x="56088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3" name="Shape 1661">
                <a:extLst>
                  <a:ext uri="{FF2B5EF4-FFF2-40B4-BE49-F238E27FC236}">
                    <a16:creationId xmlns:a16="http://schemas.microsoft.com/office/drawing/2014/main" id="{767D6CCA-DB0E-423B-A001-B9E25E69A030}"/>
                  </a:ext>
                </a:extLst>
              </p:cNvPr>
              <p:cNvSpPr/>
              <p:nvPr/>
            </p:nvSpPr>
            <p:spPr>
              <a:xfrm>
                <a:off x="5608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4" name="Shape 1662">
                <a:extLst>
                  <a:ext uri="{FF2B5EF4-FFF2-40B4-BE49-F238E27FC236}">
                    <a16:creationId xmlns:a16="http://schemas.microsoft.com/office/drawing/2014/main" id="{CEEC457D-6F14-433B-A2EE-44B1BBBC234A}"/>
                  </a:ext>
                </a:extLst>
              </p:cNvPr>
              <p:cNvSpPr/>
              <p:nvPr/>
            </p:nvSpPr>
            <p:spPr>
              <a:xfrm>
                <a:off x="56088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5" name="Shape 1663">
                <a:extLst>
                  <a:ext uri="{FF2B5EF4-FFF2-40B4-BE49-F238E27FC236}">
                    <a16:creationId xmlns:a16="http://schemas.microsoft.com/office/drawing/2014/main" id="{AFED3FFC-C1EC-4C7F-BCB4-DC191B8B7847}"/>
                  </a:ext>
                </a:extLst>
              </p:cNvPr>
              <p:cNvSpPr/>
              <p:nvPr/>
            </p:nvSpPr>
            <p:spPr>
              <a:xfrm>
                <a:off x="56088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6" name="Shape 1664">
                <a:extLst>
                  <a:ext uri="{FF2B5EF4-FFF2-40B4-BE49-F238E27FC236}">
                    <a16:creationId xmlns:a16="http://schemas.microsoft.com/office/drawing/2014/main" id="{B889BD6F-50AC-402F-B143-A8334303C5D6}"/>
                  </a:ext>
                </a:extLst>
              </p:cNvPr>
              <p:cNvSpPr/>
              <p:nvPr/>
            </p:nvSpPr>
            <p:spPr>
              <a:xfrm>
                <a:off x="56088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7" name="Shape 1665">
                <a:extLst>
                  <a:ext uri="{FF2B5EF4-FFF2-40B4-BE49-F238E27FC236}">
                    <a16:creationId xmlns:a16="http://schemas.microsoft.com/office/drawing/2014/main" id="{F169A7D1-67B6-4D18-9CDD-371A3841C524}"/>
                  </a:ext>
                </a:extLst>
              </p:cNvPr>
              <p:cNvSpPr/>
              <p:nvPr/>
            </p:nvSpPr>
            <p:spPr>
              <a:xfrm>
                <a:off x="5608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8" name="Shape 1666">
                <a:extLst>
                  <a:ext uri="{FF2B5EF4-FFF2-40B4-BE49-F238E27FC236}">
                    <a16:creationId xmlns:a16="http://schemas.microsoft.com/office/drawing/2014/main" id="{D484B39A-D67E-4BBA-B36B-9A24A600EF6C}"/>
                  </a:ext>
                </a:extLst>
              </p:cNvPr>
              <p:cNvSpPr/>
              <p:nvPr/>
            </p:nvSpPr>
            <p:spPr>
              <a:xfrm>
                <a:off x="56088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9" name="Shape 1667">
                <a:extLst>
                  <a:ext uri="{FF2B5EF4-FFF2-40B4-BE49-F238E27FC236}">
                    <a16:creationId xmlns:a16="http://schemas.microsoft.com/office/drawing/2014/main" id="{D612FFB1-5AFE-45D0-A38D-8B83FEED9A0D}"/>
                  </a:ext>
                </a:extLst>
              </p:cNvPr>
              <p:cNvSpPr/>
              <p:nvPr/>
            </p:nvSpPr>
            <p:spPr>
              <a:xfrm>
                <a:off x="5608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0" name="Shape 1668">
                <a:extLst>
                  <a:ext uri="{FF2B5EF4-FFF2-40B4-BE49-F238E27FC236}">
                    <a16:creationId xmlns:a16="http://schemas.microsoft.com/office/drawing/2014/main" id="{6AA89B0D-3CC6-4F71-8FDD-353C97E5AEDF}"/>
                  </a:ext>
                </a:extLst>
              </p:cNvPr>
              <p:cNvSpPr/>
              <p:nvPr/>
            </p:nvSpPr>
            <p:spPr>
              <a:xfrm>
                <a:off x="5608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1" name="Shape 1669">
                <a:extLst>
                  <a:ext uri="{FF2B5EF4-FFF2-40B4-BE49-F238E27FC236}">
                    <a16:creationId xmlns:a16="http://schemas.microsoft.com/office/drawing/2014/main" id="{43DD565C-3ADF-431A-BEED-C52425C15179}"/>
                  </a:ext>
                </a:extLst>
              </p:cNvPr>
              <p:cNvSpPr/>
              <p:nvPr/>
            </p:nvSpPr>
            <p:spPr>
              <a:xfrm>
                <a:off x="57593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2" name="Shape 1670">
                <a:extLst>
                  <a:ext uri="{FF2B5EF4-FFF2-40B4-BE49-F238E27FC236}">
                    <a16:creationId xmlns:a16="http://schemas.microsoft.com/office/drawing/2014/main" id="{C30E8070-6117-4B18-B2C4-93B5FCDAECEE}"/>
                  </a:ext>
                </a:extLst>
              </p:cNvPr>
              <p:cNvSpPr/>
              <p:nvPr/>
            </p:nvSpPr>
            <p:spPr>
              <a:xfrm>
                <a:off x="57593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3" name="Shape 1671">
                <a:extLst>
                  <a:ext uri="{FF2B5EF4-FFF2-40B4-BE49-F238E27FC236}">
                    <a16:creationId xmlns:a16="http://schemas.microsoft.com/office/drawing/2014/main" id="{B10ED9C7-C0AC-4854-BB93-D6EA22995733}"/>
                  </a:ext>
                </a:extLst>
              </p:cNvPr>
              <p:cNvSpPr/>
              <p:nvPr/>
            </p:nvSpPr>
            <p:spPr>
              <a:xfrm>
                <a:off x="57593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4" name="Shape 1672">
                <a:extLst>
                  <a:ext uri="{FF2B5EF4-FFF2-40B4-BE49-F238E27FC236}">
                    <a16:creationId xmlns:a16="http://schemas.microsoft.com/office/drawing/2014/main" id="{44B595B3-0456-4EE7-95F1-72162EF3D82B}"/>
                  </a:ext>
                </a:extLst>
              </p:cNvPr>
              <p:cNvSpPr/>
              <p:nvPr/>
            </p:nvSpPr>
            <p:spPr>
              <a:xfrm>
                <a:off x="57593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5" name="Shape 1673">
                <a:extLst>
                  <a:ext uri="{FF2B5EF4-FFF2-40B4-BE49-F238E27FC236}">
                    <a16:creationId xmlns:a16="http://schemas.microsoft.com/office/drawing/2014/main" id="{A43F6956-6967-4D97-ACB4-E85DF7FF7FF9}"/>
                  </a:ext>
                </a:extLst>
              </p:cNvPr>
              <p:cNvSpPr/>
              <p:nvPr/>
            </p:nvSpPr>
            <p:spPr>
              <a:xfrm>
                <a:off x="57593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6" name="Shape 1674">
                <a:extLst>
                  <a:ext uri="{FF2B5EF4-FFF2-40B4-BE49-F238E27FC236}">
                    <a16:creationId xmlns:a16="http://schemas.microsoft.com/office/drawing/2014/main" id="{8E989F3D-AFE9-4A99-A045-AADDA322C45A}"/>
                  </a:ext>
                </a:extLst>
              </p:cNvPr>
              <p:cNvSpPr/>
              <p:nvPr/>
            </p:nvSpPr>
            <p:spPr>
              <a:xfrm>
                <a:off x="57593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7" name="Shape 1675">
                <a:extLst>
                  <a:ext uri="{FF2B5EF4-FFF2-40B4-BE49-F238E27FC236}">
                    <a16:creationId xmlns:a16="http://schemas.microsoft.com/office/drawing/2014/main" id="{116550B2-B6F7-4FEF-83B0-391BBD615908}"/>
                  </a:ext>
                </a:extLst>
              </p:cNvPr>
              <p:cNvSpPr/>
              <p:nvPr/>
            </p:nvSpPr>
            <p:spPr>
              <a:xfrm>
                <a:off x="57593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8" name="Shape 1676">
                <a:extLst>
                  <a:ext uri="{FF2B5EF4-FFF2-40B4-BE49-F238E27FC236}">
                    <a16:creationId xmlns:a16="http://schemas.microsoft.com/office/drawing/2014/main" id="{1E83D47E-DE70-4E85-896A-11071B00E3AD}"/>
                  </a:ext>
                </a:extLst>
              </p:cNvPr>
              <p:cNvSpPr/>
              <p:nvPr/>
            </p:nvSpPr>
            <p:spPr>
              <a:xfrm>
                <a:off x="57593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9" name="Shape 1677">
                <a:extLst>
                  <a:ext uri="{FF2B5EF4-FFF2-40B4-BE49-F238E27FC236}">
                    <a16:creationId xmlns:a16="http://schemas.microsoft.com/office/drawing/2014/main" id="{76AA1B3E-A36E-4F78-A83E-5AD03F8C5A9D}"/>
                  </a:ext>
                </a:extLst>
              </p:cNvPr>
              <p:cNvSpPr/>
              <p:nvPr/>
            </p:nvSpPr>
            <p:spPr>
              <a:xfrm>
                <a:off x="57593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0" name="Shape 1678">
                <a:extLst>
                  <a:ext uri="{FF2B5EF4-FFF2-40B4-BE49-F238E27FC236}">
                    <a16:creationId xmlns:a16="http://schemas.microsoft.com/office/drawing/2014/main" id="{2C2A0559-BAC4-43D4-8829-43F3AAC33B71}"/>
                  </a:ext>
                </a:extLst>
              </p:cNvPr>
              <p:cNvSpPr/>
              <p:nvPr/>
            </p:nvSpPr>
            <p:spPr>
              <a:xfrm>
                <a:off x="57593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1" name="Shape 1679">
                <a:extLst>
                  <a:ext uri="{FF2B5EF4-FFF2-40B4-BE49-F238E27FC236}">
                    <a16:creationId xmlns:a16="http://schemas.microsoft.com/office/drawing/2014/main" id="{CD0BA431-8583-4BF0-841E-820A559D0C26}"/>
                  </a:ext>
                </a:extLst>
              </p:cNvPr>
              <p:cNvSpPr/>
              <p:nvPr/>
            </p:nvSpPr>
            <p:spPr>
              <a:xfrm>
                <a:off x="57593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2" name="Shape 1680">
                <a:extLst>
                  <a:ext uri="{FF2B5EF4-FFF2-40B4-BE49-F238E27FC236}">
                    <a16:creationId xmlns:a16="http://schemas.microsoft.com/office/drawing/2014/main" id="{DD809F5A-EBED-4616-95A0-7AA7C4DDA4EE}"/>
                  </a:ext>
                </a:extLst>
              </p:cNvPr>
              <p:cNvSpPr/>
              <p:nvPr/>
            </p:nvSpPr>
            <p:spPr>
              <a:xfrm>
                <a:off x="59098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3" name="Shape 1681">
                <a:extLst>
                  <a:ext uri="{FF2B5EF4-FFF2-40B4-BE49-F238E27FC236}">
                    <a16:creationId xmlns:a16="http://schemas.microsoft.com/office/drawing/2014/main" id="{911BB0BB-F139-42AE-B63D-15FF3429F681}"/>
                  </a:ext>
                </a:extLst>
              </p:cNvPr>
              <p:cNvSpPr/>
              <p:nvPr/>
            </p:nvSpPr>
            <p:spPr>
              <a:xfrm>
                <a:off x="59098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4" name="Shape 1682">
                <a:extLst>
                  <a:ext uri="{FF2B5EF4-FFF2-40B4-BE49-F238E27FC236}">
                    <a16:creationId xmlns:a16="http://schemas.microsoft.com/office/drawing/2014/main" id="{84554091-10D0-47D4-A7F3-B7E1907DB3DD}"/>
                  </a:ext>
                </a:extLst>
              </p:cNvPr>
              <p:cNvSpPr/>
              <p:nvPr/>
            </p:nvSpPr>
            <p:spPr>
              <a:xfrm>
                <a:off x="59098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5" name="Shape 1683">
                <a:extLst>
                  <a:ext uri="{FF2B5EF4-FFF2-40B4-BE49-F238E27FC236}">
                    <a16:creationId xmlns:a16="http://schemas.microsoft.com/office/drawing/2014/main" id="{13E16183-3DA2-4401-8F8F-51017735269B}"/>
                  </a:ext>
                </a:extLst>
              </p:cNvPr>
              <p:cNvSpPr/>
              <p:nvPr/>
            </p:nvSpPr>
            <p:spPr>
              <a:xfrm>
                <a:off x="606037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6" name="Shape 1684">
                <a:extLst>
                  <a:ext uri="{FF2B5EF4-FFF2-40B4-BE49-F238E27FC236}">
                    <a16:creationId xmlns:a16="http://schemas.microsoft.com/office/drawing/2014/main" id="{05C881C6-7455-4C2E-AD29-3A7DFC5009E8}"/>
                  </a:ext>
                </a:extLst>
              </p:cNvPr>
              <p:cNvSpPr/>
              <p:nvPr/>
            </p:nvSpPr>
            <p:spPr>
              <a:xfrm>
                <a:off x="62108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7" name="Shape 1685">
                <a:extLst>
                  <a:ext uri="{FF2B5EF4-FFF2-40B4-BE49-F238E27FC236}">
                    <a16:creationId xmlns:a16="http://schemas.microsoft.com/office/drawing/2014/main" id="{A744153F-BB43-46BE-8C9D-8DDD31B55421}"/>
                  </a:ext>
                </a:extLst>
              </p:cNvPr>
              <p:cNvSpPr/>
              <p:nvPr/>
            </p:nvSpPr>
            <p:spPr>
              <a:xfrm>
                <a:off x="621087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8" name="Shape 1686">
                <a:extLst>
                  <a:ext uri="{FF2B5EF4-FFF2-40B4-BE49-F238E27FC236}">
                    <a16:creationId xmlns:a16="http://schemas.microsoft.com/office/drawing/2014/main" id="{36E0EB50-6687-4E3B-A264-90209BB57C1F}"/>
                  </a:ext>
                </a:extLst>
              </p:cNvPr>
              <p:cNvSpPr/>
              <p:nvPr/>
            </p:nvSpPr>
            <p:spPr>
              <a:xfrm>
                <a:off x="65119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grpSp>
          <p:nvGrpSpPr>
            <p:cNvPr id="324" name="Shape 1687">
              <a:extLst>
                <a:ext uri="{FF2B5EF4-FFF2-40B4-BE49-F238E27FC236}">
                  <a16:creationId xmlns:a16="http://schemas.microsoft.com/office/drawing/2014/main" id="{877D5DAA-F532-4912-B1F8-288766E3D1F1}"/>
                </a:ext>
              </a:extLst>
            </p:cNvPr>
            <p:cNvGrpSpPr/>
            <p:nvPr/>
          </p:nvGrpSpPr>
          <p:grpSpPr>
            <a:xfrm rot="10800000">
              <a:off x="7682451" y="28707"/>
              <a:ext cx="994639" cy="4940182"/>
              <a:chOff x="5759350" y="388625"/>
              <a:chExt cx="1024450" cy="5088250"/>
            </a:xfrm>
          </p:grpSpPr>
          <p:sp>
            <p:nvSpPr>
              <p:cNvPr id="376" name="Shape 1688">
                <a:extLst>
                  <a:ext uri="{FF2B5EF4-FFF2-40B4-BE49-F238E27FC236}">
                    <a16:creationId xmlns:a16="http://schemas.microsoft.com/office/drawing/2014/main" id="{52D572A0-4BDC-45DB-846E-49C2B6F3D3D2}"/>
                  </a:ext>
                </a:extLst>
              </p:cNvPr>
              <p:cNvSpPr/>
              <p:nvPr/>
            </p:nvSpPr>
            <p:spPr>
              <a:xfrm>
                <a:off x="57593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7" name="Shape 1689">
                <a:extLst>
                  <a:ext uri="{FF2B5EF4-FFF2-40B4-BE49-F238E27FC236}">
                    <a16:creationId xmlns:a16="http://schemas.microsoft.com/office/drawing/2014/main" id="{E4F33539-3FC6-4054-9107-FDD1C88BEB64}"/>
                  </a:ext>
                </a:extLst>
              </p:cNvPr>
              <p:cNvSpPr/>
              <p:nvPr/>
            </p:nvSpPr>
            <p:spPr>
              <a:xfrm>
                <a:off x="57593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8" name="Shape 1690">
                <a:extLst>
                  <a:ext uri="{FF2B5EF4-FFF2-40B4-BE49-F238E27FC236}">
                    <a16:creationId xmlns:a16="http://schemas.microsoft.com/office/drawing/2014/main" id="{DF453AC3-25A3-46CB-B23B-44A56D7D287D}"/>
                  </a:ext>
                </a:extLst>
              </p:cNvPr>
              <p:cNvSpPr/>
              <p:nvPr/>
            </p:nvSpPr>
            <p:spPr>
              <a:xfrm>
                <a:off x="57593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9" name="Shape 1691">
                <a:extLst>
                  <a:ext uri="{FF2B5EF4-FFF2-40B4-BE49-F238E27FC236}">
                    <a16:creationId xmlns:a16="http://schemas.microsoft.com/office/drawing/2014/main" id="{321C3529-93F7-42A6-A585-B1D1F42B1982}"/>
                  </a:ext>
                </a:extLst>
              </p:cNvPr>
              <p:cNvSpPr/>
              <p:nvPr/>
            </p:nvSpPr>
            <p:spPr>
              <a:xfrm>
                <a:off x="57593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0" name="Shape 1692">
                <a:extLst>
                  <a:ext uri="{FF2B5EF4-FFF2-40B4-BE49-F238E27FC236}">
                    <a16:creationId xmlns:a16="http://schemas.microsoft.com/office/drawing/2014/main" id="{7C26C0EA-9CBA-460C-A2AC-6A8187B6B596}"/>
                  </a:ext>
                </a:extLst>
              </p:cNvPr>
              <p:cNvSpPr/>
              <p:nvPr/>
            </p:nvSpPr>
            <p:spPr>
              <a:xfrm>
                <a:off x="57593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1" name="Shape 1693">
                <a:extLst>
                  <a:ext uri="{FF2B5EF4-FFF2-40B4-BE49-F238E27FC236}">
                    <a16:creationId xmlns:a16="http://schemas.microsoft.com/office/drawing/2014/main" id="{30E128D7-8827-42CE-9DE3-EA56C1EA51A4}"/>
                  </a:ext>
                </a:extLst>
              </p:cNvPr>
              <p:cNvSpPr/>
              <p:nvPr/>
            </p:nvSpPr>
            <p:spPr>
              <a:xfrm>
                <a:off x="57593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2" name="Shape 1694">
                <a:extLst>
                  <a:ext uri="{FF2B5EF4-FFF2-40B4-BE49-F238E27FC236}">
                    <a16:creationId xmlns:a16="http://schemas.microsoft.com/office/drawing/2014/main" id="{553847CE-3331-4821-8120-85C40EF4C9FF}"/>
                  </a:ext>
                </a:extLst>
              </p:cNvPr>
              <p:cNvSpPr/>
              <p:nvPr/>
            </p:nvSpPr>
            <p:spPr>
              <a:xfrm>
                <a:off x="57593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3" name="Shape 1695">
                <a:extLst>
                  <a:ext uri="{FF2B5EF4-FFF2-40B4-BE49-F238E27FC236}">
                    <a16:creationId xmlns:a16="http://schemas.microsoft.com/office/drawing/2014/main" id="{DE7C39FC-76D8-44DF-9DE9-8AA50216449B}"/>
                  </a:ext>
                </a:extLst>
              </p:cNvPr>
              <p:cNvSpPr/>
              <p:nvPr/>
            </p:nvSpPr>
            <p:spPr>
              <a:xfrm>
                <a:off x="59098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4" name="Shape 1696">
                <a:extLst>
                  <a:ext uri="{FF2B5EF4-FFF2-40B4-BE49-F238E27FC236}">
                    <a16:creationId xmlns:a16="http://schemas.microsoft.com/office/drawing/2014/main" id="{C5CB1077-56C0-4FA9-B010-B98CDCAD9670}"/>
                  </a:ext>
                </a:extLst>
              </p:cNvPr>
              <p:cNvSpPr/>
              <p:nvPr/>
            </p:nvSpPr>
            <p:spPr>
              <a:xfrm>
                <a:off x="59098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5" name="Shape 1697">
                <a:extLst>
                  <a:ext uri="{FF2B5EF4-FFF2-40B4-BE49-F238E27FC236}">
                    <a16:creationId xmlns:a16="http://schemas.microsoft.com/office/drawing/2014/main" id="{40935CD9-FD32-4BAD-8B29-DF92CAA5A27D}"/>
                  </a:ext>
                </a:extLst>
              </p:cNvPr>
              <p:cNvSpPr/>
              <p:nvPr/>
            </p:nvSpPr>
            <p:spPr>
              <a:xfrm>
                <a:off x="59098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6" name="Shape 1698">
                <a:extLst>
                  <a:ext uri="{FF2B5EF4-FFF2-40B4-BE49-F238E27FC236}">
                    <a16:creationId xmlns:a16="http://schemas.microsoft.com/office/drawing/2014/main" id="{99C6DF44-4034-4A74-9F60-37EEF1A1A11A}"/>
                  </a:ext>
                </a:extLst>
              </p:cNvPr>
              <p:cNvSpPr/>
              <p:nvPr/>
            </p:nvSpPr>
            <p:spPr>
              <a:xfrm>
                <a:off x="59098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7" name="Shape 1699">
                <a:extLst>
                  <a:ext uri="{FF2B5EF4-FFF2-40B4-BE49-F238E27FC236}">
                    <a16:creationId xmlns:a16="http://schemas.microsoft.com/office/drawing/2014/main" id="{6F67A7A7-A20E-4DAA-9463-A57EB19AF54D}"/>
                  </a:ext>
                </a:extLst>
              </p:cNvPr>
              <p:cNvSpPr/>
              <p:nvPr/>
            </p:nvSpPr>
            <p:spPr>
              <a:xfrm>
                <a:off x="59098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8" name="Shape 1700">
                <a:extLst>
                  <a:ext uri="{FF2B5EF4-FFF2-40B4-BE49-F238E27FC236}">
                    <a16:creationId xmlns:a16="http://schemas.microsoft.com/office/drawing/2014/main" id="{263E6D3B-23BA-44C1-AA4A-1149532ADF33}"/>
                  </a:ext>
                </a:extLst>
              </p:cNvPr>
              <p:cNvSpPr/>
              <p:nvPr/>
            </p:nvSpPr>
            <p:spPr>
              <a:xfrm>
                <a:off x="59098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9" name="Shape 1701">
                <a:extLst>
                  <a:ext uri="{FF2B5EF4-FFF2-40B4-BE49-F238E27FC236}">
                    <a16:creationId xmlns:a16="http://schemas.microsoft.com/office/drawing/2014/main" id="{B6D88ADE-DB05-466A-A227-750EC830A80B}"/>
                  </a:ext>
                </a:extLst>
              </p:cNvPr>
              <p:cNvSpPr/>
              <p:nvPr/>
            </p:nvSpPr>
            <p:spPr>
              <a:xfrm>
                <a:off x="59098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0" name="Shape 1702">
                <a:extLst>
                  <a:ext uri="{FF2B5EF4-FFF2-40B4-BE49-F238E27FC236}">
                    <a16:creationId xmlns:a16="http://schemas.microsoft.com/office/drawing/2014/main" id="{EB74C574-ED4F-47D5-BBA2-5E6BC6D3A0F3}"/>
                  </a:ext>
                </a:extLst>
              </p:cNvPr>
              <p:cNvSpPr/>
              <p:nvPr/>
            </p:nvSpPr>
            <p:spPr>
              <a:xfrm>
                <a:off x="59098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1" name="Shape 1703">
                <a:extLst>
                  <a:ext uri="{FF2B5EF4-FFF2-40B4-BE49-F238E27FC236}">
                    <a16:creationId xmlns:a16="http://schemas.microsoft.com/office/drawing/2014/main" id="{E169FDB1-33EE-4498-8128-6256F9164D6C}"/>
                  </a:ext>
                </a:extLst>
              </p:cNvPr>
              <p:cNvSpPr/>
              <p:nvPr/>
            </p:nvSpPr>
            <p:spPr>
              <a:xfrm>
                <a:off x="59098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2" name="Shape 1704">
                <a:extLst>
                  <a:ext uri="{FF2B5EF4-FFF2-40B4-BE49-F238E27FC236}">
                    <a16:creationId xmlns:a16="http://schemas.microsoft.com/office/drawing/2014/main" id="{0BB1A39C-4E67-4760-8CDD-A8B2E2DCF0D7}"/>
                  </a:ext>
                </a:extLst>
              </p:cNvPr>
              <p:cNvSpPr/>
              <p:nvPr/>
            </p:nvSpPr>
            <p:spPr>
              <a:xfrm>
                <a:off x="59098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3" name="Shape 1705">
                <a:extLst>
                  <a:ext uri="{FF2B5EF4-FFF2-40B4-BE49-F238E27FC236}">
                    <a16:creationId xmlns:a16="http://schemas.microsoft.com/office/drawing/2014/main" id="{6179BAD3-970F-44BF-9F49-16E5818599BD}"/>
                  </a:ext>
                </a:extLst>
              </p:cNvPr>
              <p:cNvSpPr/>
              <p:nvPr/>
            </p:nvSpPr>
            <p:spPr>
              <a:xfrm>
                <a:off x="59098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4" name="Shape 1706">
                <a:extLst>
                  <a:ext uri="{FF2B5EF4-FFF2-40B4-BE49-F238E27FC236}">
                    <a16:creationId xmlns:a16="http://schemas.microsoft.com/office/drawing/2014/main" id="{F5763A94-CDB2-46BC-989C-A324C16D40D8}"/>
                  </a:ext>
                </a:extLst>
              </p:cNvPr>
              <p:cNvSpPr/>
              <p:nvPr/>
            </p:nvSpPr>
            <p:spPr>
              <a:xfrm>
                <a:off x="59098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5" name="Shape 1707">
                <a:extLst>
                  <a:ext uri="{FF2B5EF4-FFF2-40B4-BE49-F238E27FC236}">
                    <a16:creationId xmlns:a16="http://schemas.microsoft.com/office/drawing/2014/main" id="{55399B0B-C9FA-4713-821A-DF41A51E0008}"/>
                  </a:ext>
                </a:extLst>
              </p:cNvPr>
              <p:cNvSpPr/>
              <p:nvPr/>
            </p:nvSpPr>
            <p:spPr>
              <a:xfrm>
                <a:off x="59098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6" name="Shape 1708">
                <a:extLst>
                  <a:ext uri="{FF2B5EF4-FFF2-40B4-BE49-F238E27FC236}">
                    <a16:creationId xmlns:a16="http://schemas.microsoft.com/office/drawing/2014/main" id="{07560205-46E0-4345-B6DB-0EE52E0F8EB1}"/>
                  </a:ext>
                </a:extLst>
              </p:cNvPr>
              <p:cNvSpPr/>
              <p:nvPr/>
            </p:nvSpPr>
            <p:spPr>
              <a:xfrm>
                <a:off x="59098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7" name="Shape 1709">
                <a:extLst>
                  <a:ext uri="{FF2B5EF4-FFF2-40B4-BE49-F238E27FC236}">
                    <a16:creationId xmlns:a16="http://schemas.microsoft.com/office/drawing/2014/main" id="{622B4ED9-C494-4732-BC12-ACE2E3D7A9B3}"/>
                  </a:ext>
                </a:extLst>
              </p:cNvPr>
              <p:cNvSpPr/>
              <p:nvPr/>
            </p:nvSpPr>
            <p:spPr>
              <a:xfrm>
                <a:off x="59098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8" name="Shape 1710">
                <a:extLst>
                  <a:ext uri="{FF2B5EF4-FFF2-40B4-BE49-F238E27FC236}">
                    <a16:creationId xmlns:a16="http://schemas.microsoft.com/office/drawing/2014/main" id="{5908E97D-7611-4E65-9D58-E11674F0837F}"/>
                  </a:ext>
                </a:extLst>
              </p:cNvPr>
              <p:cNvSpPr/>
              <p:nvPr/>
            </p:nvSpPr>
            <p:spPr>
              <a:xfrm>
                <a:off x="59098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9" name="Shape 1711">
                <a:extLst>
                  <a:ext uri="{FF2B5EF4-FFF2-40B4-BE49-F238E27FC236}">
                    <a16:creationId xmlns:a16="http://schemas.microsoft.com/office/drawing/2014/main" id="{663DA7AC-5899-4B45-8BC5-A56713F9CF61}"/>
                  </a:ext>
                </a:extLst>
              </p:cNvPr>
              <p:cNvSpPr/>
              <p:nvPr/>
            </p:nvSpPr>
            <p:spPr>
              <a:xfrm>
                <a:off x="59098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0" name="Shape 1712">
                <a:extLst>
                  <a:ext uri="{FF2B5EF4-FFF2-40B4-BE49-F238E27FC236}">
                    <a16:creationId xmlns:a16="http://schemas.microsoft.com/office/drawing/2014/main" id="{B74C463B-168F-4FF7-B282-36173E077A59}"/>
                  </a:ext>
                </a:extLst>
              </p:cNvPr>
              <p:cNvSpPr/>
              <p:nvPr/>
            </p:nvSpPr>
            <p:spPr>
              <a:xfrm>
                <a:off x="59098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1" name="Shape 1713">
                <a:extLst>
                  <a:ext uri="{FF2B5EF4-FFF2-40B4-BE49-F238E27FC236}">
                    <a16:creationId xmlns:a16="http://schemas.microsoft.com/office/drawing/2014/main" id="{64F9AA7A-1DB4-4347-B6AD-B4E057E2C370}"/>
                  </a:ext>
                </a:extLst>
              </p:cNvPr>
              <p:cNvSpPr/>
              <p:nvPr/>
            </p:nvSpPr>
            <p:spPr>
              <a:xfrm>
                <a:off x="59098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2" name="Shape 1714">
                <a:extLst>
                  <a:ext uri="{FF2B5EF4-FFF2-40B4-BE49-F238E27FC236}">
                    <a16:creationId xmlns:a16="http://schemas.microsoft.com/office/drawing/2014/main" id="{0F7F2F86-2C90-4FEB-96A5-853373E46DAA}"/>
                  </a:ext>
                </a:extLst>
              </p:cNvPr>
              <p:cNvSpPr/>
              <p:nvPr/>
            </p:nvSpPr>
            <p:spPr>
              <a:xfrm>
                <a:off x="606037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3" name="Shape 1715">
                <a:extLst>
                  <a:ext uri="{FF2B5EF4-FFF2-40B4-BE49-F238E27FC236}">
                    <a16:creationId xmlns:a16="http://schemas.microsoft.com/office/drawing/2014/main" id="{6D4EE02E-51EE-4EB7-B76E-1C1B8F0FF814}"/>
                  </a:ext>
                </a:extLst>
              </p:cNvPr>
              <p:cNvSpPr/>
              <p:nvPr/>
            </p:nvSpPr>
            <p:spPr>
              <a:xfrm>
                <a:off x="606037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4" name="Shape 1716">
                <a:extLst>
                  <a:ext uri="{FF2B5EF4-FFF2-40B4-BE49-F238E27FC236}">
                    <a16:creationId xmlns:a16="http://schemas.microsoft.com/office/drawing/2014/main" id="{C4E06796-56AD-4A83-B4C5-2772FA593400}"/>
                  </a:ext>
                </a:extLst>
              </p:cNvPr>
              <p:cNvSpPr/>
              <p:nvPr/>
            </p:nvSpPr>
            <p:spPr>
              <a:xfrm>
                <a:off x="606037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5" name="Shape 1717">
                <a:extLst>
                  <a:ext uri="{FF2B5EF4-FFF2-40B4-BE49-F238E27FC236}">
                    <a16:creationId xmlns:a16="http://schemas.microsoft.com/office/drawing/2014/main" id="{958D7E6A-B6C3-46A1-958F-AB4E067E3BCF}"/>
                  </a:ext>
                </a:extLst>
              </p:cNvPr>
              <p:cNvSpPr/>
              <p:nvPr/>
            </p:nvSpPr>
            <p:spPr>
              <a:xfrm>
                <a:off x="60603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6" name="Shape 1718">
                <a:extLst>
                  <a:ext uri="{FF2B5EF4-FFF2-40B4-BE49-F238E27FC236}">
                    <a16:creationId xmlns:a16="http://schemas.microsoft.com/office/drawing/2014/main" id="{DA500939-649B-4B1F-914D-2CA042E86CB2}"/>
                  </a:ext>
                </a:extLst>
              </p:cNvPr>
              <p:cNvSpPr/>
              <p:nvPr/>
            </p:nvSpPr>
            <p:spPr>
              <a:xfrm>
                <a:off x="606037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7" name="Shape 1719">
                <a:extLst>
                  <a:ext uri="{FF2B5EF4-FFF2-40B4-BE49-F238E27FC236}">
                    <a16:creationId xmlns:a16="http://schemas.microsoft.com/office/drawing/2014/main" id="{E64D9E1C-B1FA-48C7-ABBE-CB9D1081F145}"/>
                  </a:ext>
                </a:extLst>
              </p:cNvPr>
              <p:cNvSpPr/>
              <p:nvPr/>
            </p:nvSpPr>
            <p:spPr>
              <a:xfrm>
                <a:off x="606037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8" name="Shape 1720">
                <a:extLst>
                  <a:ext uri="{FF2B5EF4-FFF2-40B4-BE49-F238E27FC236}">
                    <a16:creationId xmlns:a16="http://schemas.microsoft.com/office/drawing/2014/main" id="{2E421FA2-BBAB-4132-A9BD-635A23904A7D}"/>
                  </a:ext>
                </a:extLst>
              </p:cNvPr>
              <p:cNvSpPr/>
              <p:nvPr/>
            </p:nvSpPr>
            <p:spPr>
              <a:xfrm>
                <a:off x="606037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9" name="Shape 1721">
                <a:extLst>
                  <a:ext uri="{FF2B5EF4-FFF2-40B4-BE49-F238E27FC236}">
                    <a16:creationId xmlns:a16="http://schemas.microsoft.com/office/drawing/2014/main" id="{A4A2BC06-7F4A-4255-9FE2-0DA8BD064382}"/>
                  </a:ext>
                </a:extLst>
              </p:cNvPr>
              <p:cNvSpPr/>
              <p:nvPr/>
            </p:nvSpPr>
            <p:spPr>
              <a:xfrm>
                <a:off x="606037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0" name="Shape 1722">
                <a:extLst>
                  <a:ext uri="{FF2B5EF4-FFF2-40B4-BE49-F238E27FC236}">
                    <a16:creationId xmlns:a16="http://schemas.microsoft.com/office/drawing/2014/main" id="{29054EDD-D0A7-4772-BAC7-84A9A9492414}"/>
                  </a:ext>
                </a:extLst>
              </p:cNvPr>
              <p:cNvSpPr/>
              <p:nvPr/>
            </p:nvSpPr>
            <p:spPr>
              <a:xfrm>
                <a:off x="606037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1" name="Shape 1723">
                <a:extLst>
                  <a:ext uri="{FF2B5EF4-FFF2-40B4-BE49-F238E27FC236}">
                    <a16:creationId xmlns:a16="http://schemas.microsoft.com/office/drawing/2014/main" id="{ACBE4659-AE52-4645-BF21-A289F426C1EB}"/>
                  </a:ext>
                </a:extLst>
              </p:cNvPr>
              <p:cNvSpPr/>
              <p:nvPr/>
            </p:nvSpPr>
            <p:spPr>
              <a:xfrm>
                <a:off x="60603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2" name="Shape 1724">
                <a:extLst>
                  <a:ext uri="{FF2B5EF4-FFF2-40B4-BE49-F238E27FC236}">
                    <a16:creationId xmlns:a16="http://schemas.microsoft.com/office/drawing/2014/main" id="{068A145F-1B7A-4949-9B69-DA5DC84139E3}"/>
                  </a:ext>
                </a:extLst>
              </p:cNvPr>
              <p:cNvSpPr/>
              <p:nvPr/>
            </p:nvSpPr>
            <p:spPr>
              <a:xfrm>
                <a:off x="606037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3" name="Shape 1725">
                <a:extLst>
                  <a:ext uri="{FF2B5EF4-FFF2-40B4-BE49-F238E27FC236}">
                    <a16:creationId xmlns:a16="http://schemas.microsoft.com/office/drawing/2014/main" id="{DE2EE1B6-2A09-4D17-9975-1B2BFAAF364C}"/>
                  </a:ext>
                </a:extLst>
              </p:cNvPr>
              <p:cNvSpPr/>
              <p:nvPr/>
            </p:nvSpPr>
            <p:spPr>
              <a:xfrm>
                <a:off x="606037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4" name="Shape 1726">
                <a:extLst>
                  <a:ext uri="{FF2B5EF4-FFF2-40B4-BE49-F238E27FC236}">
                    <a16:creationId xmlns:a16="http://schemas.microsoft.com/office/drawing/2014/main" id="{0BF1FAFC-66E3-4AFB-8782-E778E9C9F3FF}"/>
                  </a:ext>
                </a:extLst>
              </p:cNvPr>
              <p:cNvSpPr/>
              <p:nvPr/>
            </p:nvSpPr>
            <p:spPr>
              <a:xfrm>
                <a:off x="606037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5" name="Shape 1727">
                <a:extLst>
                  <a:ext uri="{FF2B5EF4-FFF2-40B4-BE49-F238E27FC236}">
                    <a16:creationId xmlns:a16="http://schemas.microsoft.com/office/drawing/2014/main" id="{AA1BACC6-B78A-4BF4-B6AB-5BEB15E7D6FE}"/>
                  </a:ext>
                </a:extLst>
              </p:cNvPr>
              <p:cNvSpPr/>
              <p:nvPr/>
            </p:nvSpPr>
            <p:spPr>
              <a:xfrm>
                <a:off x="606037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6" name="Shape 1728">
                <a:extLst>
                  <a:ext uri="{FF2B5EF4-FFF2-40B4-BE49-F238E27FC236}">
                    <a16:creationId xmlns:a16="http://schemas.microsoft.com/office/drawing/2014/main" id="{0B433BD9-49DF-4424-90BA-FFFA031ECF82}"/>
                  </a:ext>
                </a:extLst>
              </p:cNvPr>
              <p:cNvSpPr/>
              <p:nvPr/>
            </p:nvSpPr>
            <p:spPr>
              <a:xfrm>
                <a:off x="60603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7" name="Shape 1729">
                <a:extLst>
                  <a:ext uri="{FF2B5EF4-FFF2-40B4-BE49-F238E27FC236}">
                    <a16:creationId xmlns:a16="http://schemas.microsoft.com/office/drawing/2014/main" id="{056FF00C-23BB-4EFB-B764-3CD5AA958D12}"/>
                  </a:ext>
                </a:extLst>
              </p:cNvPr>
              <p:cNvSpPr/>
              <p:nvPr/>
            </p:nvSpPr>
            <p:spPr>
              <a:xfrm>
                <a:off x="606037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8" name="Shape 1730">
                <a:extLst>
                  <a:ext uri="{FF2B5EF4-FFF2-40B4-BE49-F238E27FC236}">
                    <a16:creationId xmlns:a16="http://schemas.microsoft.com/office/drawing/2014/main" id="{6B8BC5B9-7AEB-46B4-A54E-50C806E8792A}"/>
                  </a:ext>
                </a:extLst>
              </p:cNvPr>
              <p:cNvSpPr/>
              <p:nvPr/>
            </p:nvSpPr>
            <p:spPr>
              <a:xfrm>
                <a:off x="606037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9" name="Shape 1731">
                <a:extLst>
                  <a:ext uri="{FF2B5EF4-FFF2-40B4-BE49-F238E27FC236}">
                    <a16:creationId xmlns:a16="http://schemas.microsoft.com/office/drawing/2014/main" id="{CF310393-97BD-4A44-A8A0-99F67A6B8A31}"/>
                  </a:ext>
                </a:extLst>
              </p:cNvPr>
              <p:cNvSpPr/>
              <p:nvPr/>
            </p:nvSpPr>
            <p:spPr>
              <a:xfrm>
                <a:off x="60603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0" name="Shape 1732">
                <a:extLst>
                  <a:ext uri="{FF2B5EF4-FFF2-40B4-BE49-F238E27FC236}">
                    <a16:creationId xmlns:a16="http://schemas.microsoft.com/office/drawing/2014/main" id="{0E17C6F7-3607-4922-9C39-6D2905991E85}"/>
                  </a:ext>
                </a:extLst>
              </p:cNvPr>
              <p:cNvSpPr/>
              <p:nvPr/>
            </p:nvSpPr>
            <p:spPr>
              <a:xfrm>
                <a:off x="606037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1" name="Shape 1733">
                <a:extLst>
                  <a:ext uri="{FF2B5EF4-FFF2-40B4-BE49-F238E27FC236}">
                    <a16:creationId xmlns:a16="http://schemas.microsoft.com/office/drawing/2014/main" id="{860F8027-C19C-43F4-90A5-01AA80D8628C}"/>
                  </a:ext>
                </a:extLst>
              </p:cNvPr>
              <p:cNvSpPr/>
              <p:nvPr/>
            </p:nvSpPr>
            <p:spPr>
              <a:xfrm>
                <a:off x="606037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2" name="Shape 1734">
                <a:extLst>
                  <a:ext uri="{FF2B5EF4-FFF2-40B4-BE49-F238E27FC236}">
                    <a16:creationId xmlns:a16="http://schemas.microsoft.com/office/drawing/2014/main" id="{FCE8351A-4A4C-4CBB-9F64-106CF5A07C46}"/>
                  </a:ext>
                </a:extLst>
              </p:cNvPr>
              <p:cNvSpPr/>
              <p:nvPr/>
            </p:nvSpPr>
            <p:spPr>
              <a:xfrm>
                <a:off x="60603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3" name="Shape 1735">
                <a:extLst>
                  <a:ext uri="{FF2B5EF4-FFF2-40B4-BE49-F238E27FC236}">
                    <a16:creationId xmlns:a16="http://schemas.microsoft.com/office/drawing/2014/main" id="{CAD2931B-B44B-471A-A271-0866BDF53A13}"/>
                  </a:ext>
                </a:extLst>
              </p:cNvPr>
              <p:cNvSpPr/>
              <p:nvPr/>
            </p:nvSpPr>
            <p:spPr>
              <a:xfrm>
                <a:off x="606037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4" name="Shape 1736">
                <a:extLst>
                  <a:ext uri="{FF2B5EF4-FFF2-40B4-BE49-F238E27FC236}">
                    <a16:creationId xmlns:a16="http://schemas.microsoft.com/office/drawing/2014/main" id="{07930198-5BFA-4568-A9B4-44B4A4294172}"/>
                  </a:ext>
                </a:extLst>
              </p:cNvPr>
              <p:cNvSpPr/>
              <p:nvPr/>
            </p:nvSpPr>
            <p:spPr>
              <a:xfrm>
                <a:off x="606037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5" name="Shape 1737">
                <a:extLst>
                  <a:ext uri="{FF2B5EF4-FFF2-40B4-BE49-F238E27FC236}">
                    <a16:creationId xmlns:a16="http://schemas.microsoft.com/office/drawing/2014/main" id="{7B8293BD-DED7-426B-B258-772061CCDFDA}"/>
                  </a:ext>
                </a:extLst>
              </p:cNvPr>
              <p:cNvSpPr/>
              <p:nvPr/>
            </p:nvSpPr>
            <p:spPr>
              <a:xfrm>
                <a:off x="606037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6" name="Shape 1738">
                <a:extLst>
                  <a:ext uri="{FF2B5EF4-FFF2-40B4-BE49-F238E27FC236}">
                    <a16:creationId xmlns:a16="http://schemas.microsoft.com/office/drawing/2014/main" id="{0F2079D8-9617-463B-9150-2DBFA3583354}"/>
                  </a:ext>
                </a:extLst>
              </p:cNvPr>
              <p:cNvSpPr/>
              <p:nvPr/>
            </p:nvSpPr>
            <p:spPr>
              <a:xfrm>
                <a:off x="60603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7" name="Shape 1739">
                <a:extLst>
                  <a:ext uri="{FF2B5EF4-FFF2-40B4-BE49-F238E27FC236}">
                    <a16:creationId xmlns:a16="http://schemas.microsoft.com/office/drawing/2014/main" id="{C52E2A14-07CC-452D-ACEF-AB64BED1F255}"/>
                  </a:ext>
                </a:extLst>
              </p:cNvPr>
              <p:cNvSpPr/>
              <p:nvPr/>
            </p:nvSpPr>
            <p:spPr>
              <a:xfrm>
                <a:off x="606037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8" name="Shape 1740">
                <a:extLst>
                  <a:ext uri="{FF2B5EF4-FFF2-40B4-BE49-F238E27FC236}">
                    <a16:creationId xmlns:a16="http://schemas.microsoft.com/office/drawing/2014/main" id="{661C4DAF-2B57-4618-9D5A-FD5C22E89EDE}"/>
                  </a:ext>
                </a:extLst>
              </p:cNvPr>
              <p:cNvSpPr/>
              <p:nvPr/>
            </p:nvSpPr>
            <p:spPr>
              <a:xfrm>
                <a:off x="621087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9" name="Shape 1741">
                <a:extLst>
                  <a:ext uri="{FF2B5EF4-FFF2-40B4-BE49-F238E27FC236}">
                    <a16:creationId xmlns:a16="http://schemas.microsoft.com/office/drawing/2014/main" id="{3E1825B7-EB43-4587-9E8D-DE4D1686932F}"/>
                  </a:ext>
                </a:extLst>
              </p:cNvPr>
              <p:cNvSpPr/>
              <p:nvPr/>
            </p:nvSpPr>
            <p:spPr>
              <a:xfrm>
                <a:off x="621087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0" name="Shape 1742">
                <a:extLst>
                  <a:ext uri="{FF2B5EF4-FFF2-40B4-BE49-F238E27FC236}">
                    <a16:creationId xmlns:a16="http://schemas.microsoft.com/office/drawing/2014/main" id="{28C35EF3-2DD3-4155-B997-FEB9E2800C13}"/>
                  </a:ext>
                </a:extLst>
              </p:cNvPr>
              <p:cNvSpPr/>
              <p:nvPr/>
            </p:nvSpPr>
            <p:spPr>
              <a:xfrm>
                <a:off x="621087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1" name="Shape 1743">
                <a:extLst>
                  <a:ext uri="{FF2B5EF4-FFF2-40B4-BE49-F238E27FC236}">
                    <a16:creationId xmlns:a16="http://schemas.microsoft.com/office/drawing/2014/main" id="{C2E694D2-3819-414C-B143-F89640561F5C}"/>
                  </a:ext>
                </a:extLst>
              </p:cNvPr>
              <p:cNvSpPr/>
              <p:nvPr/>
            </p:nvSpPr>
            <p:spPr>
              <a:xfrm>
                <a:off x="621087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2" name="Shape 1744">
                <a:extLst>
                  <a:ext uri="{FF2B5EF4-FFF2-40B4-BE49-F238E27FC236}">
                    <a16:creationId xmlns:a16="http://schemas.microsoft.com/office/drawing/2014/main" id="{C851006A-65FD-4D1B-BB91-5FBC0A8D2659}"/>
                  </a:ext>
                </a:extLst>
              </p:cNvPr>
              <p:cNvSpPr/>
              <p:nvPr/>
            </p:nvSpPr>
            <p:spPr>
              <a:xfrm>
                <a:off x="62108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3" name="Shape 1745">
                <a:extLst>
                  <a:ext uri="{FF2B5EF4-FFF2-40B4-BE49-F238E27FC236}">
                    <a16:creationId xmlns:a16="http://schemas.microsoft.com/office/drawing/2014/main" id="{ECEF0977-4AEB-43B4-9420-3A95DCF432DC}"/>
                  </a:ext>
                </a:extLst>
              </p:cNvPr>
              <p:cNvSpPr/>
              <p:nvPr/>
            </p:nvSpPr>
            <p:spPr>
              <a:xfrm>
                <a:off x="621087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4" name="Shape 1746">
                <a:extLst>
                  <a:ext uri="{FF2B5EF4-FFF2-40B4-BE49-F238E27FC236}">
                    <a16:creationId xmlns:a16="http://schemas.microsoft.com/office/drawing/2014/main" id="{D41C9044-49D7-4E3C-AFF9-13BBB1058504}"/>
                  </a:ext>
                </a:extLst>
              </p:cNvPr>
              <p:cNvSpPr/>
              <p:nvPr/>
            </p:nvSpPr>
            <p:spPr>
              <a:xfrm>
                <a:off x="621087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5" name="Shape 1747">
                <a:extLst>
                  <a:ext uri="{FF2B5EF4-FFF2-40B4-BE49-F238E27FC236}">
                    <a16:creationId xmlns:a16="http://schemas.microsoft.com/office/drawing/2014/main" id="{278B2BFC-A6B7-4737-890A-50ED1EFD0DD4}"/>
                  </a:ext>
                </a:extLst>
              </p:cNvPr>
              <p:cNvSpPr/>
              <p:nvPr/>
            </p:nvSpPr>
            <p:spPr>
              <a:xfrm>
                <a:off x="621087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6" name="Shape 1748">
                <a:extLst>
                  <a:ext uri="{FF2B5EF4-FFF2-40B4-BE49-F238E27FC236}">
                    <a16:creationId xmlns:a16="http://schemas.microsoft.com/office/drawing/2014/main" id="{7BA90AB1-8580-4B02-A2A6-7B46F2612FF7}"/>
                  </a:ext>
                </a:extLst>
              </p:cNvPr>
              <p:cNvSpPr/>
              <p:nvPr/>
            </p:nvSpPr>
            <p:spPr>
              <a:xfrm>
                <a:off x="621087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7" name="Shape 1749">
                <a:extLst>
                  <a:ext uri="{FF2B5EF4-FFF2-40B4-BE49-F238E27FC236}">
                    <a16:creationId xmlns:a16="http://schemas.microsoft.com/office/drawing/2014/main" id="{52985690-A6CB-47D5-883B-342B4190F921}"/>
                  </a:ext>
                </a:extLst>
              </p:cNvPr>
              <p:cNvSpPr/>
              <p:nvPr/>
            </p:nvSpPr>
            <p:spPr>
              <a:xfrm>
                <a:off x="621087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8" name="Shape 1750">
                <a:extLst>
                  <a:ext uri="{FF2B5EF4-FFF2-40B4-BE49-F238E27FC236}">
                    <a16:creationId xmlns:a16="http://schemas.microsoft.com/office/drawing/2014/main" id="{E646A78B-3B20-479C-94F6-DA734041B9DB}"/>
                  </a:ext>
                </a:extLst>
              </p:cNvPr>
              <p:cNvSpPr/>
              <p:nvPr/>
            </p:nvSpPr>
            <p:spPr>
              <a:xfrm>
                <a:off x="621087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9" name="Shape 1751">
                <a:extLst>
                  <a:ext uri="{FF2B5EF4-FFF2-40B4-BE49-F238E27FC236}">
                    <a16:creationId xmlns:a16="http://schemas.microsoft.com/office/drawing/2014/main" id="{206A2F58-5970-4A42-A73A-1058C70E9822}"/>
                  </a:ext>
                </a:extLst>
              </p:cNvPr>
              <p:cNvSpPr/>
              <p:nvPr/>
            </p:nvSpPr>
            <p:spPr>
              <a:xfrm>
                <a:off x="621087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0" name="Shape 1752">
                <a:extLst>
                  <a:ext uri="{FF2B5EF4-FFF2-40B4-BE49-F238E27FC236}">
                    <a16:creationId xmlns:a16="http://schemas.microsoft.com/office/drawing/2014/main" id="{4BFE88D0-CF46-479D-BBB9-80526D59A4B1}"/>
                  </a:ext>
                </a:extLst>
              </p:cNvPr>
              <p:cNvSpPr/>
              <p:nvPr/>
            </p:nvSpPr>
            <p:spPr>
              <a:xfrm>
                <a:off x="621087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1" name="Shape 1753">
                <a:extLst>
                  <a:ext uri="{FF2B5EF4-FFF2-40B4-BE49-F238E27FC236}">
                    <a16:creationId xmlns:a16="http://schemas.microsoft.com/office/drawing/2014/main" id="{0764992B-6F8F-4F4D-8728-A9048EC0C612}"/>
                  </a:ext>
                </a:extLst>
              </p:cNvPr>
              <p:cNvSpPr/>
              <p:nvPr/>
            </p:nvSpPr>
            <p:spPr>
              <a:xfrm>
                <a:off x="621087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2" name="Shape 1754">
                <a:extLst>
                  <a:ext uri="{FF2B5EF4-FFF2-40B4-BE49-F238E27FC236}">
                    <a16:creationId xmlns:a16="http://schemas.microsoft.com/office/drawing/2014/main" id="{E42A214A-AF20-4FEB-B6B8-24641BD263F4}"/>
                  </a:ext>
                </a:extLst>
              </p:cNvPr>
              <p:cNvSpPr/>
              <p:nvPr/>
            </p:nvSpPr>
            <p:spPr>
              <a:xfrm>
                <a:off x="621087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3" name="Shape 1755">
                <a:extLst>
                  <a:ext uri="{FF2B5EF4-FFF2-40B4-BE49-F238E27FC236}">
                    <a16:creationId xmlns:a16="http://schemas.microsoft.com/office/drawing/2014/main" id="{7C87696B-A07F-48C7-83E0-976C8D202A7B}"/>
                  </a:ext>
                </a:extLst>
              </p:cNvPr>
              <p:cNvSpPr/>
              <p:nvPr/>
            </p:nvSpPr>
            <p:spPr>
              <a:xfrm>
                <a:off x="621087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4" name="Shape 1756">
                <a:extLst>
                  <a:ext uri="{FF2B5EF4-FFF2-40B4-BE49-F238E27FC236}">
                    <a16:creationId xmlns:a16="http://schemas.microsoft.com/office/drawing/2014/main" id="{E68ECA47-E4E7-43C9-B7C7-FCEA18FE4E92}"/>
                  </a:ext>
                </a:extLst>
              </p:cNvPr>
              <p:cNvSpPr/>
              <p:nvPr/>
            </p:nvSpPr>
            <p:spPr>
              <a:xfrm>
                <a:off x="621087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5" name="Shape 1757">
                <a:extLst>
                  <a:ext uri="{FF2B5EF4-FFF2-40B4-BE49-F238E27FC236}">
                    <a16:creationId xmlns:a16="http://schemas.microsoft.com/office/drawing/2014/main" id="{45AC4E49-75B1-4DCB-A32A-BC9EAC21F5D8}"/>
                  </a:ext>
                </a:extLst>
              </p:cNvPr>
              <p:cNvSpPr/>
              <p:nvPr/>
            </p:nvSpPr>
            <p:spPr>
              <a:xfrm>
                <a:off x="621087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6" name="Shape 1758">
                <a:extLst>
                  <a:ext uri="{FF2B5EF4-FFF2-40B4-BE49-F238E27FC236}">
                    <a16:creationId xmlns:a16="http://schemas.microsoft.com/office/drawing/2014/main" id="{625A9437-1253-493D-9C0A-1C12BE0F2249}"/>
                  </a:ext>
                </a:extLst>
              </p:cNvPr>
              <p:cNvSpPr/>
              <p:nvPr/>
            </p:nvSpPr>
            <p:spPr>
              <a:xfrm>
                <a:off x="62108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7" name="Shape 1759">
                <a:extLst>
                  <a:ext uri="{FF2B5EF4-FFF2-40B4-BE49-F238E27FC236}">
                    <a16:creationId xmlns:a16="http://schemas.microsoft.com/office/drawing/2014/main" id="{980E4EF3-15AB-4320-9EA4-35D4EEB52C11}"/>
                  </a:ext>
                </a:extLst>
              </p:cNvPr>
              <p:cNvSpPr/>
              <p:nvPr/>
            </p:nvSpPr>
            <p:spPr>
              <a:xfrm>
                <a:off x="621087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8" name="Shape 1760">
                <a:extLst>
                  <a:ext uri="{FF2B5EF4-FFF2-40B4-BE49-F238E27FC236}">
                    <a16:creationId xmlns:a16="http://schemas.microsoft.com/office/drawing/2014/main" id="{B82BF38B-7304-41AE-826C-C17C1409C5BC}"/>
                  </a:ext>
                </a:extLst>
              </p:cNvPr>
              <p:cNvSpPr/>
              <p:nvPr/>
            </p:nvSpPr>
            <p:spPr>
              <a:xfrm>
                <a:off x="63613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9" name="Shape 1761">
                <a:extLst>
                  <a:ext uri="{FF2B5EF4-FFF2-40B4-BE49-F238E27FC236}">
                    <a16:creationId xmlns:a16="http://schemas.microsoft.com/office/drawing/2014/main" id="{5B7A21F3-C5D0-4C33-8BEC-A0C3F460EC72}"/>
                  </a:ext>
                </a:extLst>
              </p:cNvPr>
              <p:cNvSpPr/>
              <p:nvPr/>
            </p:nvSpPr>
            <p:spPr>
              <a:xfrm>
                <a:off x="63613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0" name="Shape 1762">
                <a:extLst>
                  <a:ext uri="{FF2B5EF4-FFF2-40B4-BE49-F238E27FC236}">
                    <a16:creationId xmlns:a16="http://schemas.microsoft.com/office/drawing/2014/main" id="{CAC1CE2D-634C-4324-9491-8087E17E5A84}"/>
                  </a:ext>
                </a:extLst>
              </p:cNvPr>
              <p:cNvSpPr/>
              <p:nvPr/>
            </p:nvSpPr>
            <p:spPr>
              <a:xfrm>
                <a:off x="63613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1" name="Shape 1763">
                <a:extLst>
                  <a:ext uri="{FF2B5EF4-FFF2-40B4-BE49-F238E27FC236}">
                    <a16:creationId xmlns:a16="http://schemas.microsoft.com/office/drawing/2014/main" id="{58BB79C2-EEE6-4126-95F2-61D11007E17D}"/>
                  </a:ext>
                </a:extLst>
              </p:cNvPr>
              <p:cNvSpPr/>
              <p:nvPr/>
            </p:nvSpPr>
            <p:spPr>
              <a:xfrm>
                <a:off x="63613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2" name="Shape 1764">
                <a:extLst>
                  <a:ext uri="{FF2B5EF4-FFF2-40B4-BE49-F238E27FC236}">
                    <a16:creationId xmlns:a16="http://schemas.microsoft.com/office/drawing/2014/main" id="{0A47DAB2-FFB3-404B-BA96-D624FD0D9F0A}"/>
                  </a:ext>
                </a:extLst>
              </p:cNvPr>
              <p:cNvSpPr/>
              <p:nvPr/>
            </p:nvSpPr>
            <p:spPr>
              <a:xfrm>
                <a:off x="63613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3" name="Shape 1765">
                <a:extLst>
                  <a:ext uri="{FF2B5EF4-FFF2-40B4-BE49-F238E27FC236}">
                    <a16:creationId xmlns:a16="http://schemas.microsoft.com/office/drawing/2014/main" id="{E064E4CE-1E72-48B9-A1FA-C15055BC7279}"/>
                  </a:ext>
                </a:extLst>
              </p:cNvPr>
              <p:cNvSpPr/>
              <p:nvPr/>
            </p:nvSpPr>
            <p:spPr>
              <a:xfrm>
                <a:off x="63613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4" name="Shape 1766">
                <a:extLst>
                  <a:ext uri="{FF2B5EF4-FFF2-40B4-BE49-F238E27FC236}">
                    <a16:creationId xmlns:a16="http://schemas.microsoft.com/office/drawing/2014/main" id="{598D076D-8698-4AE8-A85F-AF1E694C66F0}"/>
                  </a:ext>
                </a:extLst>
              </p:cNvPr>
              <p:cNvSpPr/>
              <p:nvPr/>
            </p:nvSpPr>
            <p:spPr>
              <a:xfrm>
                <a:off x="63613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5" name="Shape 1767">
                <a:extLst>
                  <a:ext uri="{FF2B5EF4-FFF2-40B4-BE49-F238E27FC236}">
                    <a16:creationId xmlns:a16="http://schemas.microsoft.com/office/drawing/2014/main" id="{8DE00679-E260-4599-BE50-0C10FB174F26}"/>
                  </a:ext>
                </a:extLst>
              </p:cNvPr>
              <p:cNvSpPr/>
              <p:nvPr/>
            </p:nvSpPr>
            <p:spPr>
              <a:xfrm>
                <a:off x="63613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6" name="Shape 1768">
                <a:extLst>
                  <a:ext uri="{FF2B5EF4-FFF2-40B4-BE49-F238E27FC236}">
                    <a16:creationId xmlns:a16="http://schemas.microsoft.com/office/drawing/2014/main" id="{475C387A-20FC-4070-AAED-3A2B12205862}"/>
                  </a:ext>
                </a:extLst>
              </p:cNvPr>
              <p:cNvSpPr/>
              <p:nvPr/>
            </p:nvSpPr>
            <p:spPr>
              <a:xfrm>
                <a:off x="63613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7" name="Shape 1769">
                <a:extLst>
                  <a:ext uri="{FF2B5EF4-FFF2-40B4-BE49-F238E27FC236}">
                    <a16:creationId xmlns:a16="http://schemas.microsoft.com/office/drawing/2014/main" id="{E6972514-AB64-4D32-96B7-78B70ED0F8E0}"/>
                  </a:ext>
                </a:extLst>
              </p:cNvPr>
              <p:cNvSpPr/>
              <p:nvPr/>
            </p:nvSpPr>
            <p:spPr>
              <a:xfrm>
                <a:off x="63613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8" name="Shape 1770">
                <a:extLst>
                  <a:ext uri="{FF2B5EF4-FFF2-40B4-BE49-F238E27FC236}">
                    <a16:creationId xmlns:a16="http://schemas.microsoft.com/office/drawing/2014/main" id="{284B6E31-FD27-4001-94A2-6F6071F79037}"/>
                  </a:ext>
                </a:extLst>
              </p:cNvPr>
              <p:cNvSpPr/>
              <p:nvPr/>
            </p:nvSpPr>
            <p:spPr>
              <a:xfrm>
                <a:off x="63613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9" name="Shape 1771">
                <a:extLst>
                  <a:ext uri="{FF2B5EF4-FFF2-40B4-BE49-F238E27FC236}">
                    <a16:creationId xmlns:a16="http://schemas.microsoft.com/office/drawing/2014/main" id="{9BE757AC-CEF6-42DB-ADCD-F24172202F3B}"/>
                  </a:ext>
                </a:extLst>
              </p:cNvPr>
              <p:cNvSpPr/>
              <p:nvPr/>
            </p:nvSpPr>
            <p:spPr>
              <a:xfrm>
                <a:off x="63613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0" name="Shape 1772">
                <a:extLst>
                  <a:ext uri="{FF2B5EF4-FFF2-40B4-BE49-F238E27FC236}">
                    <a16:creationId xmlns:a16="http://schemas.microsoft.com/office/drawing/2014/main" id="{F61F59F3-CE0A-4DF3-971B-55C0BFA61C42}"/>
                  </a:ext>
                </a:extLst>
              </p:cNvPr>
              <p:cNvSpPr/>
              <p:nvPr/>
            </p:nvSpPr>
            <p:spPr>
              <a:xfrm>
                <a:off x="63613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1" name="Shape 1773">
                <a:extLst>
                  <a:ext uri="{FF2B5EF4-FFF2-40B4-BE49-F238E27FC236}">
                    <a16:creationId xmlns:a16="http://schemas.microsoft.com/office/drawing/2014/main" id="{F1A77C90-2EEC-497C-932C-F43B947A2DF4}"/>
                  </a:ext>
                </a:extLst>
              </p:cNvPr>
              <p:cNvSpPr/>
              <p:nvPr/>
            </p:nvSpPr>
            <p:spPr>
              <a:xfrm>
                <a:off x="63613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2" name="Shape 1774">
                <a:extLst>
                  <a:ext uri="{FF2B5EF4-FFF2-40B4-BE49-F238E27FC236}">
                    <a16:creationId xmlns:a16="http://schemas.microsoft.com/office/drawing/2014/main" id="{D9588E99-AC26-401B-B0DB-FE89BF5722DF}"/>
                  </a:ext>
                </a:extLst>
              </p:cNvPr>
              <p:cNvSpPr/>
              <p:nvPr/>
            </p:nvSpPr>
            <p:spPr>
              <a:xfrm>
                <a:off x="63613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3" name="Shape 1775">
                <a:extLst>
                  <a:ext uri="{FF2B5EF4-FFF2-40B4-BE49-F238E27FC236}">
                    <a16:creationId xmlns:a16="http://schemas.microsoft.com/office/drawing/2014/main" id="{6B701EA4-A9AD-456A-9CD4-0442A6619C56}"/>
                  </a:ext>
                </a:extLst>
              </p:cNvPr>
              <p:cNvSpPr/>
              <p:nvPr/>
            </p:nvSpPr>
            <p:spPr>
              <a:xfrm>
                <a:off x="63613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4" name="Shape 1776">
                <a:extLst>
                  <a:ext uri="{FF2B5EF4-FFF2-40B4-BE49-F238E27FC236}">
                    <a16:creationId xmlns:a16="http://schemas.microsoft.com/office/drawing/2014/main" id="{67380802-C2B9-45BA-BEFE-C50A9973DBFD}"/>
                  </a:ext>
                </a:extLst>
              </p:cNvPr>
              <p:cNvSpPr/>
              <p:nvPr/>
            </p:nvSpPr>
            <p:spPr>
              <a:xfrm>
                <a:off x="63613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5" name="Shape 1777">
                <a:extLst>
                  <a:ext uri="{FF2B5EF4-FFF2-40B4-BE49-F238E27FC236}">
                    <a16:creationId xmlns:a16="http://schemas.microsoft.com/office/drawing/2014/main" id="{4F3B568C-775D-4D0B-B633-564692EC3130}"/>
                  </a:ext>
                </a:extLst>
              </p:cNvPr>
              <p:cNvSpPr/>
              <p:nvPr/>
            </p:nvSpPr>
            <p:spPr>
              <a:xfrm>
                <a:off x="63613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6" name="Shape 1778">
                <a:extLst>
                  <a:ext uri="{FF2B5EF4-FFF2-40B4-BE49-F238E27FC236}">
                    <a16:creationId xmlns:a16="http://schemas.microsoft.com/office/drawing/2014/main" id="{6B075709-2B81-42FD-A317-8C306596F382}"/>
                  </a:ext>
                </a:extLst>
              </p:cNvPr>
              <p:cNvSpPr/>
              <p:nvPr/>
            </p:nvSpPr>
            <p:spPr>
              <a:xfrm>
                <a:off x="65119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7" name="Shape 1779">
                <a:extLst>
                  <a:ext uri="{FF2B5EF4-FFF2-40B4-BE49-F238E27FC236}">
                    <a16:creationId xmlns:a16="http://schemas.microsoft.com/office/drawing/2014/main" id="{39E93DA6-59A3-44CA-AA28-C3BDF6D505B7}"/>
                  </a:ext>
                </a:extLst>
              </p:cNvPr>
              <p:cNvSpPr/>
              <p:nvPr/>
            </p:nvSpPr>
            <p:spPr>
              <a:xfrm>
                <a:off x="65119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8" name="Shape 1780">
                <a:extLst>
                  <a:ext uri="{FF2B5EF4-FFF2-40B4-BE49-F238E27FC236}">
                    <a16:creationId xmlns:a16="http://schemas.microsoft.com/office/drawing/2014/main" id="{24B7DCE7-D822-4174-833D-536BE626C510}"/>
                  </a:ext>
                </a:extLst>
              </p:cNvPr>
              <p:cNvSpPr/>
              <p:nvPr/>
            </p:nvSpPr>
            <p:spPr>
              <a:xfrm>
                <a:off x="65119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9" name="Shape 1781">
                <a:extLst>
                  <a:ext uri="{FF2B5EF4-FFF2-40B4-BE49-F238E27FC236}">
                    <a16:creationId xmlns:a16="http://schemas.microsoft.com/office/drawing/2014/main" id="{9F862A2D-5C21-4B1F-AD6E-78B3CB6A5440}"/>
                  </a:ext>
                </a:extLst>
              </p:cNvPr>
              <p:cNvSpPr/>
              <p:nvPr/>
            </p:nvSpPr>
            <p:spPr>
              <a:xfrm>
                <a:off x="65119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0" name="Shape 1782">
                <a:extLst>
                  <a:ext uri="{FF2B5EF4-FFF2-40B4-BE49-F238E27FC236}">
                    <a16:creationId xmlns:a16="http://schemas.microsoft.com/office/drawing/2014/main" id="{34DC25AF-7476-400E-AFD5-E9F051AA8DFB}"/>
                  </a:ext>
                </a:extLst>
              </p:cNvPr>
              <p:cNvSpPr/>
              <p:nvPr/>
            </p:nvSpPr>
            <p:spPr>
              <a:xfrm>
                <a:off x="65119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1" name="Shape 1783">
                <a:extLst>
                  <a:ext uri="{FF2B5EF4-FFF2-40B4-BE49-F238E27FC236}">
                    <a16:creationId xmlns:a16="http://schemas.microsoft.com/office/drawing/2014/main" id="{51FE4A1B-0A3D-4DB6-8A11-1C0E637D9869}"/>
                  </a:ext>
                </a:extLst>
              </p:cNvPr>
              <p:cNvSpPr/>
              <p:nvPr/>
            </p:nvSpPr>
            <p:spPr>
              <a:xfrm>
                <a:off x="65119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2" name="Shape 1784">
                <a:extLst>
                  <a:ext uri="{FF2B5EF4-FFF2-40B4-BE49-F238E27FC236}">
                    <a16:creationId xmlns:a16="http://schemas.microsoft.com/office/drawing/2014/main" id="{9153D6BF-B7D4-43B0-BE6A-4B9FB4ED588B}"/>
                  </a:ext>
                </a:extLst>
              </p:cNvPr>
              <p:cNvSpPr/>
              <p:nvPr/>
            </p:nvSpPr>
            <p:spPr>
              <a:xfrm>
                <a:off x="65119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3" name="Shape 1785">
                <a:extLst>
                  <a:ext uri="{FF2B5EF4-FFF2-40B4-BE49-F238E27FC236}">
                    <a16:creationId xmlns:a16="http://schemas.microsoft.com/office/drawing/2014/main" id="{0257E4CD-175A-47A5-952F-0FAB33D9075C}"/>
                  </a:ext>
                </a:extLst>
              </p:cNvPr>
              <p:cNvSpPr/>
              <p:nvPr/>
            </p:nvSpPr>
            <p:spPr>
              <a:xfrm>
                <a:off x="65119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4" name="Shape 1786">
                <a:extLst>
                  <a:ext uri="{FF2B5EF4-FFF2-40B4-BE49-F238E27FC236}">
                    <a16:creationId xmlns:a16="http://schemas.microsoft.com/office/drawing/2014/main" id="{8A6DA30B-522B-403C-83CA-F5B30A0A1418}"/>
                  </a:ext>
                </a:extLst>
              </p:cNvPr>
              <p:cNvSpPr/>
              <p:nvPr/>
            </p:nvSpPr>
            <p:spPr>
              <a:xfrm>
                <a:off x="66624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5" name="Shape 1787">
                <a:extLst>
                  <a:ext uri="{FF2B5EF4-FFF2-40B4-BE49-F238E27FC236}">
                    <a16:creationId xmlns:a16="http://schemas.microsoft.com/office/drawing/2014/main" id="{B37B5AB1-B394-40CF-B7B0-F15EA739B696}"/>
                  </a:ext>
                </a:extLst>
              </p:cNvPr>
              <p:cNvSpPr/>
              <p:nvPr/>
            </p:nvSpPr>
            <p:spPr>
              <a:xfrm>
                <a:off x="666240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6" name="Shape 1788">
                <a:extLst>
                  <a:ext uri="{FF2B5EF4-FFF2-40B4-BE49-F238E27FC236}">
                    <a16:creationId xmlns:a16="http://schemas.microsoft.com/office/drawing/2014/main" id="{2C55D4CF-6069-45C0-AC4E-C296E13C8C32}"/>
                  </a:ext>
                </a:extLst>
              </p:cNvPr>
              <p:cNvSpPr/>
              <p:nvPr/>
            </p:nvSpPr>
            <p:spPr>
              <a:xfrm>
                <a:off x="66624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325" name="Shape 1789">
              <a:extLst>
                <a:ext uri="{FF2B5EF4-FFF2-40B4-BE49-F238E27FC236}">
                  <a16:creationId xmlns:a16="http://schemas.microsoft.com/office/drawing/2014/main" id="{C467D17F-B042-4B3F-8DC5-994C833AB4EF}"/>
                </a:ext>
              </a:extLst>
            </p:cNvPr>
            <p:cNvGrpSpPr/>
            <p:nvPr/>
          </p:nvGrpSpPr>
          <p:grpSpPr>
            <a:xfrm rot="10800000">
              <a:off x="7682451" y="28707"/>
              <a:ext cx="1140783" cy="5086302"/>
              <a:chOff x="5608825" y="238125"/>
              <a:chExt cx="1174975" cy="5238750"/>
            </a:xfrm>
          </p:grpSpPr>
          <p:sp>
            <p:nvSpPr>
              <p:cNvPr id="326" name="Shape 1790">
                <a:extLst>
                  <a:ext uri="{FF2B5EF4-FFF2-40B4-BE49-F238E27FC236}">
                    <a16:creationId xmlns:a16="http://schemas.microsoft.com/office/drawing/2014/main" id="{F44E3F58-D1AB-49BD-BA53-F35C769B9B4A}"/>
                  </a:ext>
                </a:extLst>
              </p:cNvPr>
              <p:cNvSpPr/>
              <p:nvPr/>
            </p:nvSpPr>
            <p:spPr>
              <a:xfrm>
                <a:off x="56088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7" name="Shape 1791">
                <a:extLst>
                  <a:ext uri="{FF2B5EF4-FFF2-40B4-BE49-F238E27FC236}">
                    <a16:creationId xmlns:a16="http://schemas.microsoft.com/office/drawing/2014/main" id="{1C3DB6CD-9186-451B-9FC5-527873ECF0CB}"/>
                  </a:ext>
                </a:extLst>
              </p:cNvPr>
              <p:cNvSpPr/>
              <p:nvPr/>
            </p:nvSpPr>
            <p:spPr>
              <a:xfrm>
                <a:off x="5608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8" name="Shape 1792">
                <a:extLst>
                  <a:ext uri="{FF2B5EF4-FFF2-40B4-BE49-F238E27FC236}">
                    <a16:creationId xmlns:a16="http://schemas.microsoft.com/office/drawing/2014/main" id="{124BE89B-EB93-432F-A646-B73E633DE23F}"/>
                  </a:ext>
                </a:extLst>
              </p:cNvPr>
              <p:cNvSpPr/>
              <p:nvPr/>
            </p:nvSpPr>
            <p:spPr>
              <a:xfrm>
                <a:off x="5608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 name="Shape 1793">
                <a:extLst>
                  <a:ext uri="{FF2B5EF4-FFF2-40B4-BE49-F238E27FC236}">
                    <a16:creationId xmlns:a16="http://schemas.microsoft.com/office/drawing/2014/main" id="{2550A5E9-F48D-4F05-82F2-2EE5C82D797E}"/>
                  </a:ext>
                </a:extLst>
              </p:cNvPr>
              <p:cNvSpPr/>
              <p:nvPr/>
            </p:nvSpPr>
            <p:spPr>
              <a:xfrm>
                <a:off x="5608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 name="Shape 1794">
                <a:extLst>
                  <a:ext uri="{FF2B5EF4-FFF2-40B4-BE49-F238E27FC236}">
                    <a16:creationId xmlns:a16="http://schemas.microsoft.com/office/drawing/2014/main" id="{5643A100-CE75-4C09-92CF-DAB2C289F1D0}"/>
                  </a:ext>
                </a:extLst>
              </p:cNvPr>
              <p:cNvSpPr/>
              <p:nvPr/>
            </p:nvSpPr>
            <p:spPr>
              <a:xfrm>
                <a:off x="57593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 name="Shape 1795">
                <a:extLst>
                  <a:ext uri="{FF2B5EF4-FFF2-40B4-BE49-F238E27FC236}">
                    <a16:creationId xmlns:a16="http://schemas.microsoft.com/office/drawing/2014/main" id="{1229E8DD-DFBB-4D1B-928F-F3B6C3724957}"/>
                  </a:ext>
                </a:extLst>
              </p:cNvPr>
              <p:cNvSpPr/>
              <p:nvPr/>
            </p:nvSpPr>
            <p:spPr>
              <a:xfrm>
                <a:off x="57593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 name="Shape 1796">
                <a:extLst>
                  <a:ext uri="{FF2B5EF4-FFF2-40B4-BE49-F238E27FC236}">
                    <a16:creationId xmlns:a16="http://schemas.microsoft.com/office/drawing/2014/main" id="{47EF9EED-D5C0-498C-800E-968285CA5A67}"/>
                  </a:ext>
                </a:extLst>
              </p:cNvPr>
              <p:cNvSpPr/>
              <p:nvPr/>
            </p:nvSpPr>
            <p:spPr>
              <a:xfrm>
                <a:off x="57593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 name="Shape 1797">
                <a:extLst>
                  <a:ext uri="{FF2B5EF4-FFF2-40B4-BE49-F238E27FC236}">
                    <a16:creationId xmlns:a16="http://schemas.microsoft.com/office/drawing/2014/main" id="{F22FAB4C-59DA-44D3-ABD8-AC276E03C557}"/>
                  </a:ext>
                </a:extLst>
              </p:cNvPr>
              <p:cNvSpPr/>
              <p:nvPr/>
            </p:nvSpPr>
            <p:spPr>
              <a:xfrm>
                <a:off x="57593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 name="Shape 1798">
                <a:extLst>
                  <a:ext uri="{FF2B5EF4-FFF2-40B4-BE49-F238E27FC236}">
                    <a16:creationId xmlns:a16="http://schemas.microsoft.com/office/drawing/2014/main" id="{0A9ECE9B-E3D5-4A60-8AD3-CDE77A702005}"/>
                  </a:ext>
                </a:extLst>
              </p:cNvPr>
              <p:cNvSpPr/>
              <p:nvPr/>
            </p:nvSpPr>
            <p:spPr>
              <a:xfrm>
                <a:off x="57593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5" name="Shape 1799">
                <a:extLst>
                  <a:ext uri="{FF2B5EF4-FFF2-40B4-BE49-F238E27FC236}">
                    <a16:creationId xmlns:a16="http://schemas.microsoft.com/office/drawing/2014/main" id="{B557045B-728D-4224-9D8C-04D60534EB14}"/>
                  </a:ext>
                </a:extLst>
              </p:cNvPr>
              <p:cNvSpPr/>
              <p:nvPr/>
            </p:nvSpPr>
            <p:spPr>
              <a:xfrm>
                <a:off x="57593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6" name="Shape 1800">
                <a:extLst>
                  <a:ext uri="{FF2B5EF4-FFF2-40B4-BE49-F238E27FC236}">
                    <a16:creationId xmlns:a16="http://schemas.microsoft.com/office/drawing/2014/main" id="{6E026E98-D997-4FB3-BF57-0A66A723429B}"/>
                  </a:ext>
                </a:extLst>
              </p:cNvPr>
              <p:cNvSpPr/>
              <p:nvPr/>
            </p:nvSpPr>
            <p:spPr>
              <a:xfrm>
                <a:off x="57593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7" name="Shape 1801">
                <a:extLst>
                  <a:ext uri="{FF2B5EF4-FFF2-40B4-BE49-F238E27FC236}">
                    <a16:creationId xmlns:a16="http://schemas.microsoft.com/office/drawing/2014/main" id="{39AC65F2-D049-4A7A-8E45-286B8AC40794}"/>
                  </a:ext>
                </a:extLst>
              </p:cNvPr>
              <p:cNvSpPr/>
              <p:nvPr/>
            </p:nvSpPr>
            <p:spPr>
              <a:xfrm>
                <a:off x="57593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8" name="Shape 1802">
                <a:extLst>
                  <a:ext uri="{FF2B5EF4-FFF2-40B4-BE49-F238E27FC236}">
                    <a16:creationId xmlns:a16="http://schemas.microsoft.com/office/drawing/2014/main" id="{A767175E-E797-438D-8A7F-3F7579C88D28}"/>
                  </a:ext>
                </a:extLst>
              </p:cNvPr>
              <p:cNvSpPr/>
              <p:nvPr/>
            </p:nvSpPr>
            <p:spPr>
              <a:xfrm>
                <a:off x="57593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9" name="Shape 1803">
                <a:extLst>
                  <a:ext uri="{FF2B5EF4-FFF2-40B4-BE49-F238E27FC236}">
                    <a16:creationId xmlns:a16="http://schemas.microsoft.com/office/drawing/2014/main" id="{26BDEE1D-5DC1-4FD3-8065-3AF7C26B1734}"/>
                  </a:ext>
                </a:extLst>
              </p:cNvPr>
              <p:cNvSpPr/>
              <p:nvPr/>
            </p:nvSpPr>
            <p:spPr>
              <a:xfrm>
                <a:off x="57593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0" name="Shape 1804">
                <a:extLst>
                  <a:ext uri="{FF2B5EF4-FFF2-40B4-BE49-F238E27FC236}">
                    <a16:creationId xmlns:a16="http://schemas.microsoft.com/office/drawing/2014/main" id="{F6D21EC3-787B-4D32-B096-4DF5196273CD}"/>
                  </a:ext>
                </a:extLst>
              </p:cNvPr>
              <p:cNvSpPr/>
              <p:nvPr/>
            </p:nvSpPr>
            <p:spPr>
              <a:xfrm>
                <a:off x="57593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1" name="Shape 1805">
                <a:extLst>
                  <a:ext uri="{FF2B5EF4-FFF2-40B4-BE49-F238E27FC236}">
                    <a16:creationId xmlns:a16="http://schemas.microsoft.com/office/drawing/2014/main" id="{C4D6F455-B1EF-4D49-93CA-BD0A0BD690EA}"/>
                  </a:ext>
                </a:extLst>
              </p:cNvPr>
              <p:cNvSpPr/>
              <p:nvPr/>
            </p:nvSpPr>
            <p:spPr>
              <a:xfrm>
                <a:off x="57593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2" name="Shape 1806">
                <a:extLst>
                  <a:ext uri="{FF2B5EF4-FFF2-40B4-BE49-F238E27FC236}">
                    <a16:creationId xmlns:a16="http://schemas.microsoft.com/office/drawing/2014/main" id="{1D73DDBE-9506-4212-9AC3-57966321AE59}"/>
                  </a:ext>
                </a:extLst>
              </p:cNvPr>
              <p:cNvSpPr/>
              <p:nvPr/>
            </p:nvSpPr>
            <p:spPr>
              <a:xfrm>
                <a:off x="57593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3" name="Shape 1807">
                <a:extLst>
                  <a:ext uri="{FF2B5EF4-FFF2-40B4-BE49-F238E27FC236}">
                    <a16:creationId xmlns:a16="http://schemas.microsoft.com/office/drawing/2014/main" id="{D4D8AAD9-2B28-4C78-85C8-3E199E7C1385}"/>
                  </a:ext>
                </a:extLst>
              </p:cNvPr>
              <p:cNvSpPr/>
              <p:nvPr/>
            </p:nvSpPr>
            <p:spPr>
              <a:xfrm>
                <a:off x="57593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4" name="Shape 1808">
                <a:extLst>
                  <a:ext uri="{FF2B5EF4-FFF2-40B4-BE49-F238E27FC236}">
                    <a16:creationId xmlns:a16="http://schemas.microsoft.com/office/drawing/2014/main" id="{AEEF92BD-0A6A-42CD-9432-3254422AAB5D}"/>
                  </a:ext>
                </a:extLst>
              </p:cNvPr>
              <p:cNvSpPr/>
              <p:nvPr/>
            </p:nvSpPr>
            <p:spPr>
              <a:xfrm>
                <a:off x="57593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5" name="Shape 1809">
                <a:extLst>
                  <a:ext uri="{FF2B5EF4-FFF2-40B4-BE49-F238E27FC236}">
                    <a16:creationId xmlns:a16="http://schemas.microsoft.com/office/drawing/2014/main" id="{1FC4048A-CA14-4BFD-89BA-5C7CB0BC5D0E}"/>
                  </a:ext>
                </a:extLst>
              </p:cNvPr>
              <p:cNvSpPr/>
              <p:nvPr/>
            </p:nvSpPr>
            <p:spPr>
              <a:xfrm>
                <a:off x="57593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6" name="Shape 1810">
                <a:extLst>
                  <a:ext uri="{FF2B5EF4-FFF2-40B4-BE49-F238E27FC236}">
                    <a16:creationId xmlns:a16="http://schemas.microsoft.com/office/drawing/2014/main" id="{FFF46F37-4A0A-4852-9C58-327660046E64}"/>
                  </a:ext>
                </a:extLst>
              </p:cNvPr>
              <p:cNvSpPr/>
              <p:nvPr/>
            </p:nvSpPr>
            <p:spPr>
              <a:xfrm>
                <a:off x="57593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7" name="Shape 1811">
                <a:extLst>
                  <a:ext uri="{FF2B5EF4-FFF2-40B4-BE49-F238E27FC236}">
                    <a16:creationId xmlns:a16="http://schemas.microsoft.com/office/drawing/2014/main" id="{C8C33828-2576-489B-A0A0-62800D1AA465}"/>
                  </a:ext>
                </a:extLst>
              </p:cNvPr>
              <p:cNvSpPr/>
              <p:nvPr/>
            </p:nvSpPr>
            <p:spPr>
              <a:xfrm>
                <a:off x="59098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8" name="Shape 1812">
                <a:extLst>
                  <a:ext uri="{FF2B5EF4-FFF2-40B4-BE49-F238E27FC236}">
                    <a16:creationId xmlns:a16="http://schemas.microsoft.com/office/drawing/2014/main" id="{12FC435D-2497-4E2B-968A-6524B502E03A}"/>
                  </a:ext>
                </a:extLst>
              </p:cNvPr>
              <p:cNvSpPr/>
              <p:nvPr/>
            </p:nvSpPr>
            <p:spPr>
              <a:xfrm>
                <a:off x="59098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9" name="Shape 1813">
                <a:extLst>
                  <a:ext uri="{FF2B5EF4-FFF2-40B4-BE49-F238E27FC236}">
                    <a16:creationId xmlns:a16="http://schemas.microsoft.com/office/drawing/2014/main" id="{19727E33-DB25-4E46-B83C-406831E3CFDA}"/>
                  </a:ext>
                </a:extLst>
              </p:cNvPr>
              <p:cNvSpPr/>
              <p:nvPr/>
            </p:nvSpPr>
            <p:spPr>
              <a:xfrm>
                <a:off x="59098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0" name="Shape 1814">
                <a:extLst>
                  <a:ext uri="{FF2B5EF4-FFF2-40B4-BE49-F238E27FC236}">
                    <a16:creationId xmlns:a16="http://schemas.microsoft.com/office/drawing/2014/main" id="{11ADA59A-6D65-49C9-8723-5B87A319CE13}"/>
                  </a:ext>
                </a:extLst>
              </p:cNvPr>
              <p:cNvSpPr/>
              <p:nvPr/>
            </p:nvSpPr>
            <p:spPr>
              <a:xfrm>
                <a:off x="59098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1" name="Shape 1815">
                <a:extLst>
                  <a:ext uri="{FF2B5EF4-FFF2-40B4-BE49-F238E27FC236}">
                    <a16:creationId xmlns:a16="http://schemas.microsoft.com/office/drawing/2014/main" id="{1E4740A7-C92B-4D85-A873-296933F6F6C5}"/>
                  </a:ext>
                </a:extLst>
              </p:cNvPr>
              <p:cNvSpPr/>
              <p:nvPr/>
            </p:nvSpPr>
            <p:spPr>
              <a:xfrm>
                <a:off x="59098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2" name="Shape 1816">
                <a:extLst>
                  <a:ext uri="{FF2B5EF4-FFF2-40B4-BE49-F238E27FC236}">
                    <a16:creationId xmlns:a16="http://schemas.microsoft.com/office/drawing/2014/main" id="{9548CE5F-A44D-408B-81E5-A87B85F6DABD}"/>
                  </a:ext>
                </a:extLst>
              </p:cNvPr>
              <p:cNvSpPr/>
              <p:nvPr/>
            </p:nvSpPr>
            <p:spPr>
              <a:xfrm>
                <a:off x="59098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3" name="Shape 1817">
                <a:extLst>
                  <a:ext uri="{FF2B5EF4-FFF2-40B4-BE49-F238E27FC236}">
                    <a16:creationId xmlns:a16="http://schemas.microsoft.com/office/drawing/2014/main" id="{164D9E8A-5843-4033-96CD-66D6485CA0F9}"/>
                  </a:ext>
                </a:extLst>
              </p:cNvPr>
              <p:cNvSpPr/>
              <p:nvPr/>
            </p:nvSpPr>
            <p:spPr>
              <a:xfrm>
                <a:off x="59098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4" name="Shape 1818">
                <a:extLst>
                  <a:ext uri="{FF2B5EF4-FFF2-40B4-BE49-F238E27FC236}">
                    <a16:creationId xmlns:a16="http://schemas.microsoft.com/office/drawing/2014/main" id="{8D8A07DE-9EEF-4A0B-9A01-C455F4106EBE}"/>
                  </a:ext>
                </a:extLst>
              </p:cNvPr>
              <p:cNvSpPr/>
              <p:nvPr/>
            </p:nvSpPr>
            <p:spPr>
              <a:xfrm>
                <a:off x="59098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5" name="Shape 1819">
                <a:extLst>
                  <a:ext uri="{FF2B5EF4-FFF2-40B4-BE49-F238E27FC236}">
                    <a16:creationId xmlns:a16="http://schemas.microsoft.com/office/drawing/2014/main" id="{EF2CFDC3-D3C8-4D72-BA71-7A1D627EE337}"/>
                  </a:ext>
                </a:extLst>
              </p:cNvPr>
              <p:cNvSpPr/>
              <p:nvPr/>
            </p:nvSpPr>
            <p:spPr>
              <a:xfrm>
                <a:off x="59098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6" name="Shape 1820">
                <a:extLst>
                  <a:ext uri="{FF2B5EF4-FFF2-40B4-BE49-F238E27FC236}">
                    <a16:creationId xmlns:a16="http://schemas.microsoft.com/office/drawing/2014/main" id="{A1329D95-924D-4F0F-A2F8-D65A29DBAD3A}"/>
                  </a:ext>
                </a:extLst>
              </p:cNvPr>
              <p:cNvSpPr/>
              <p:nvPr/>
            </p:nvSpPr>
            <p:spPr>
              <a:xfrm>
                <a:off x="59098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7" name="Shape 1821">
                <a:extLst>
                  <a:ext uri="{FF2B5EF4-FFF2-40B4-BE49-F238E27FC236}">
                    <a16:creationId xmlns:a16="http://schemas.microsoft.com/office/drawing/2014/main" id="{962CB5DB-EF85-427C-89B6-3AD557D87077}"/>
                  </a:ext>
                </a:extLst>
              </p:cNvPr>
              <p:cNvSpPr/>
              <p:nvPr/>
            </p:nvSpPr>
            <p:spPr>
              <a:xfrm>
                <a:off x="59098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8" name="Shape 1822">
                <a:extLst>
                  <a:ext uri="{FF2B5EF4-FFF2-40B4-BE49-F238E27FC236}">
                    <a16:creationId xmlns:a16="http://schemas.microsoft.com/office/drawing/2014/main" id="{66049EAC-B9AA-4294-9060-55206E1BE39A}"/>
                  </a:ext>
                </a:extLst>
              </p:cNvPr>
              <p:cNvSpPr/>
              <p:nvPr/>
            </p:nvSpPr>
            <p:spPr>
              <a:xfrm>
                <a:off x="59098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9" name="Shape 1823">
                <a:extLst>
                  <a:ext uri="{FF2B5EF4-FFF2-40B4-BE49-F238E27FC236}">
                    <a16:creationId xmlns:a16="http://schemas.microsoft.com/office/drawing/2014/main" id="{363F3D96-A218-4EFE-889E-D1E142928D2F}"/>
                  </a:ext>
                </a:extLst>
              </p:cNvPr>
              <p:cNvSpPr/>
              <p:nvPr/>
            </p:nvSpPr>
            <p:spPr>
              <a:xfrm>
                <a:off x="59098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0" name="Shape 1824">
                <a:extLst>
                  <a:ext uri="{FF2B5EF4-FFF2-40B4-BE49-F238E27FC236}">
                    <a16:creationId xmlns:a16="http://schemas.microsoft.com/office/drawing/2014/main" id="{9464FA76-912D-4820-A5A1-69F6D28B75F0}"/>
                  </a:ext>
                </a:extLst>
              </p:cNvPr>
              <p:cNvSpPr/>
              <p:nvPr/>
            </p:nvSpPr>
            <p:spPr>
              <a:xfrm>
                <a:off x="60603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1" name="Shape 1825">
                <a:extLst>
                  <a:ext uri="{FF2B5EF4-FFF2-40B4-BE49-F238E27FC236}">
                    <a16:creationId xmlns:a16="http://schemas.microsoft.com/office/drawing/2014/main" id="{30B65D0F-42DA-4C1B-85B6-8F92F8E20D3E}"/>
                  </a:ext>
                </a:extLst>
              </p:cNvPr>
              <p:cNvSpPr/>
              <p:nvPr/>
            </p:nvSpPr>
            <p:spPr>
              <a:xfrm>
                <a:off x="606037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2" name="Shape 1826">
                <a:extLst>
                  <a:ext uri="{FF2B5EF4-FFF2-40B4-BE49-F238E27FC236}">
                    <a16:creationId xmlns:a16="http://schemas.microsoft.com/office/drawing/2014/main" id="{51EDDA39-17DC-428E-8A18-48B61DE8F3FF}"/>
                  </a:ext>
                </a:extLst>
              </p:cNvPr>
              <p:cNvSpPr/>
              <p:nvPr/>
            </p:nvSpPr>
            <p:spPr>
              <a:xfrm>
                <a:off x="606037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3" name="Shape 1827">
                <a:extLst>
                  <a:ext uri="{FF2B5EF4-FFF2-40B4-BE49-F238E27FC236}">
                    <a16:creationId xmlns:a16="http://schemas.microsoft.com/office/drawing/2014/main" id="{1E849EDA-012F-4FAB-804E-527C5268333B}"/>
                  </a:ext>
                </a:extLst>
              </p:cNvPr>
              <p:cNvSpPr/>
              <p:nvPr/>
            </p:nvSpPr>
            <p:spPr>
              <a:xfrm>
                <a:off x="606037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4" name="Shape 1828">
                <a:extLst>
                  <a:ext uri="{FF2B5EF4-FFF2-40B4-BE49-F238E27FC236}">
                    <a16:creationId xmlns:a16="http://schemas.microsoft.com/office/drawing/2014/main" id="{D084223C-C136-48ED-BA07-42345622B71B}"/>
                  </a:ext>
                </a:extLst>
              </p:cNvPr>
              <p:cNvSpPr/>
              <p:nvPr/>
            </p:nvSpPr>
            <p:spPr>
              <a:xfrm>
                <a:off x="606037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5" name="Shape 1829">
                <a:extLst>
                  <a:ext uri="{FF2B5EF4-FFF2-40B4-BE49-F238E27FC236}">
                    <a16:creationId xmlns:a16="http://schemas.microsoft.com/office/drawing/2014/main" id="{5B226A24-0451-4E66-B12A-CA637A3BD3C6}"/>
                  </a:ext>
                </a:extLst>
              </p:cNvPr>
              <p:cNvSpPr/>
              <p:nvPr/>
            </p:nvSpPr>
            <p:spPr>
              <a:xfrm>
                <a:off x="606037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6" name="Shape 1830">
                <a:extLst>
                  <a:ext uri="{FF2B5EF4-FFF2-40B4-BE49-F238E27FC236}">
                    <a16:creationId xmlns:a16="http://schemas.microsoft.com/office/drawing/2014/main" id="{C48FDC18-E339-4241-B105-B850D2E8F071}"/>
                  </a:ext>
                </a:extLst>
              </p:cNvPr>
              <p:cNvSpPr/>
              <p:nvPr/>
            </p:nvSpPr>
            <p:spPr>
              <a:xfrm>
                <a:off x="606037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7" name="Shape 1831">
                <a:extLst>
                  <a:ext uri="{FF2B5EF4-FFF2-40B4-BE49-F238E27FC236}">
                    <a16:creationId xmlns:a16="http://schemas.microsoft.com/office/drawing/2014/main" id="{BAD54D34-7115-4639-9013-BFDEB3CA446C}"/>
                  </a:ext>
                </a:extLst>
              </p:cNvPr>
              <p:cNvSpPr/>
              <p:nvPr/>
            </p:nvSpPr>
            <p:spPr>
              <a:xfrm>
                <a:off x="606037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8" name="Shape 1832">
                <a:extLst>
                  <a:ext uri="{FF2B5EF4-FFF2-40B4-BE49-F238E27FC236}">
                    <a16:creationId xmlns:a16="http://schemas.microsoft.com/office/drawing/2014/main" id="{9A4EBB1D-A24D-470A-929C-8B165DE0F2C9}"/>
                  </a:ext>
                </a:extLst>
              </p:cNvPr>
              <p:cNvSpPr/>
              <p:nvPr/>
            </p:nvSpPr>
            <p:spPr>
              <a:xfrm>
                <a:off x="621087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9" name="Shape 1833">
                <a:extLst>
                  <a:ext uri="{FF2B5EF4-FFF2-40B4-BE49-F238E27FC236}">
                    <a16:creationId xmlns:a16="http://schemas.microsoft.com/office/drawing/2014/main" id="{C1DDD80B-2628-438B-A827-29D59627A414}"/>
                  </a:ext>
                </a:extLst>
              </p:cNvPr>
              <p:cNvSpPr/>
              <p:nvPr/>
            </p:nvSpPr>
            <p:spPr>
              <a:xfrm>
                <a:off x="62108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0" name="Shape 1834">
                <a:extLst>
                  <a:ext uri="{FF2B5EF4-FFF2-40B4-BE49-F238E27FC236}">
                    <a16:creationId xmlns:a16="http://schemas.microsoft.com/office/drawing/2014/main" id="{B15935A2-E993-4E5F-8B8D-FDB6F2BDA133}"/>
                  </a:ext>
                </a:extLst>
              </p:cNvPr>
              <p:cNvSpPr/>
              <p:nvPr/>
            </p:nvSpPr>
            <p:spPr>
              <a:xfrm>
                <a:off x="621087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1" name="Shape 1835">
                <a:extLst>
                  <a:ext uri="{FF2B5EF4-FFF2-40B4-BE49-F238E27FC236}">
                    <a16:creationId xmlns:a16="http://schemas.microsoft.com/office/drawing/2014/main" id="{57735E10-5717-4EA8-B6E2-5576BC3C8210}"/>
                  </a:ext>
                </a:extLst>
              </p:cNvPr>
              <p:cNvSpPr/>
              <p:nvPr/>
            </p:nvSpPr>
            <p:spPr>
              <a:xfrm>
                <a:off x="621087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2" name="Shape 1836">
                <a:extLst>
                  <a:ext uri="{FF2B5EF4-FFF2-40B4-BE49-F238E27FC236}">
                    <a16:creationId xmlns:a16="http://schemas.microsoft.com/office/drawing/2014/main" id="{3E544202-F5B2-40B1-B985-AFD360B2528C}"/>
                  </a:ext>
                </a:extLst>
              </p:cNvPr>
              <p:cNvSpPr/>
              <p:nvPr/>
            </p:nvSpPr>
            <p:spPr>
              <a:xfrm>
                <a:off x="621087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3" name="Shape 1837">
                <a:extLst>
                  <a:ext uri="{FF2B5EF4-FFF2-40B4-BE49-F238E27FC236}">
                    <a16:creationId xmlns:a16="http://schemas.microsoft.com/office/drawing/2014/main" id="{4CA294AF-5329-4E80-861F-04B5089A5EAA}"/>
                  </a:ext>
                </a:extLst>
              </p:cNvPr>
              <p:cNvSpPr/>
              <p:nvPr/>
            </p:nvSpPr>
            <p:spPr>
              <a:xfrm>
                <a:off x="63613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4" name="Shape 1838">
                <a:extLst>
                  <a:ext uri="{FF2B5EF4-FFF2-40B4-BE49-F238E27FC236}">
                    <a16:creationId xmlns:a16="http://schemas.microsoft.com/office/drawing/2014/main" id="{AF307541-520E-4AEF-A816-239DBBB04C70}"/>
                  </a:ext>
                </a:extLst>
              </p:cNvPr>
              <p:cNvSpPr/>
              <p:nvPr/>
            </p:nvSpPr>
            <p:spPr>
              <a:xfrm>
                <a:off x="63613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5" name="Shape 1839">
                <a:extLst>
                  <a:ext uri="{FF2B5EF4-FFF2-40B4-BE49-F238E27FC236}">
                    <a16:creationId xmlns:a16="http://schemas.microsoft.com/office/drawing/2014/main" id="{69A529D2-BEA8-4D2D-A7FC-87509E831A7B}"/>
                  </a:ext>
                </a:extLst>
              </p:cNvPr>
              <p:cNvSpPr/>
              <p:nvPr/>
            </p:nvSpPr>
            <p:spPr>
              <a:xfrm>
                <a:off x="66624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grpSp>
    </p:spTree>
    <p:extLst>
      <p:ext uri="{BB962C8B-B14F-4D97-AF65-F5344CB8AC3E}">
        <p14:creationId xmlns:p14="http://schemas.microsoft.com/office/powerpoint/2010/main" val="3465336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D7FA0-3E07-4833-B9C3-7966D9DBA9A7}"/>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30AE60-9290-4667-AACF-9D4708C27DE9}"/>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404B0D4-8E99-4127-A0F9-66C69DC26245}"/>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D4E9BC2-85A7-4A72-B186-6CADA73AEA25}"/>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6" name="Footer Placeholder 5">
            <a:extLst>
              <a:ext uri="{FF2B5EF4-FFF2-40B4-BE49-F238E27FC236}">
                <a16:creationId xmlns:a16="http://schemas.microsoft.com/office/drawing/2014/main" id="{DA5ADC91-D443-4121-9CD4-D8D99B112246}"/>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9CCC0693-4884-4CE3-B036-112C3D2285BF}"/>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315088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13F65-5135-4723-9C33-CF7AABFC6F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6C3DDB-91CB-4FBE-BCF4-8E746222EDF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7FD6E2-EF67-4BCD-B0F0-87AC9C7CBB85}"/>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5" name="Footer Placeholder 4">
            <a:extLst>
              <a:ext uri="{FF2B5EF4-FFF2-40B4-BE49-F238E27FC236}">
                <a16:creationId xmlns:a16="http://schemas.microsoft.com/office/drawing/2014/main" id="{EBCB8ACB-2A83-4220-B921-BEEBB9A01E1B}"/>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BEA6196-4858-43EA-B124-CBE31BFB1CDF}"/>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218250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FB6985-2103-4FD8-8B74-59C0F4CBF23B}"/>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D311C8-A2A9-44FF-915B-54710DB60486}"/>
              </a:ext>
            </a:extLst>
          </p:cNvPr>
          <p:cNvSpPr>
            <a:spLocks noGrp="1"/>
          </p:cNvSpPr>
          <p:nvPr>
            <p:ph type="body" orient="vert" idx="1"/>
          </p:nvPr>
        </p:nvSpPr>
        <p:spPr>
          <a:xfrm>
            <a:off x="628650" y="274638"/>
            <a:ext cx="5762625" cy="435768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F503A4-5765-43C4-8595-40ACECC43922}"/>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5" name="Footer Placeholder 4">
            <a:extLst>
              <a:ext uri="{FF2B5EF4-FFF2-40B4-BE49-F238E27FC236}">
                <a16:creationId xmlns:a16="http://schemas.microsoft.com/office/drawing/2014/main" id="{9FAFF584-3033-4120-9F15-25478F73A2D1}"/>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BAC8388A-59DF-482E-B08F-DCF00EFAE684}"/>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3294854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p:bg>
      <p:bgPr>
        <a:solidFill>
          <a:srgbClr val="003B55"/>
        </a:solidFill>
        <a:effectLst/>
      </p:bgPr>
    </p:bg>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762000" y="696425"/>
            <a:ext cx="5396700" cy="1159800"/>
          </a:xfrm>
          <a:prstGeom prst="rect">
            <a:avLst/>
          </a:prstGeom>
        </p:spPr>
        <p:txBody>
          <a:bodyPr wrap="square" lIns="91425" tIns="91425" rIns="91425" bIns="91425" anchor="t" anchorCtr="0"/>
          <a:lstStyle>
            <a:lvl1pPr lvl="0">
              <a:spcBef>
                <a:spcPts val="0"/>
              </a:spcBef>
              <a:buClr>
                <a:srgbClr val="80BFB7"/>
              </a:buClr>
              <a:buSzPct val="100000"/>
              <a:defRPr sz="6000">
                <a:solidFill>
                  <a:srgbClr val="80BFB7"/>
                </a:solidFill>
              </a:defRPr>
            </a:lvl1pPr>
            <a:lvl2pPr lvl="1">
              <a:spcBef>
                <a:spcPts val="0"/>
              </a:spcBef>
              <a:buClr>
                <a:srgbClr val="80BFB7"/>
              </a:buClr>
              <a:buSzPct val="100000"/>
              <a:defRPr sz="6000">
                <a:solidFill>
                  <a:srgbClr val="80BFB7"/>
                </a:solidFill>
              </a:defRPr>
            </a:lvl2pPr>
            <a:lvl3pPr lvl="2">
              <a:spcBef>
                <a:spcPts val="0"/>
              </a:spcBef>
              <a:buClr>
                <a:srgbClr val="80BFB7"/>
              </a:buClr>
              <a:buSzPct val="100000"/>
              <a:defRPr sz="6000">
                <a:solidFill>
                  <a:srgbClr val="80BFB7"/>
                </a:solidFill>
              </a:defRPr>
            </a:lvl3pPr>
            <a:lvl4pPr lvl="3">
              <a:spcBef>
                <a:spcPts val="0"/>
              </a:spcBef>
              <a:buClr>
                <a:srgbClr val="80BFB7"/>
              </a:buClr>
              <a:buSzPct val="100000"/>
              <a:defRPr sz="6000">
                <a:solidFill>
                  <a:srgbClr val="80BFB7"/>
                </a:solidFill>
              </a:defRPr>
            </a:lvl4pPr>
            <a:lvl5pPr lvl="4">
              <a:spcBef>
                <a:spcPts val="0"/>
              </a:spcBef>
              <a:buClr>
                <a:srgbClr val="80BFB7"/>
              </a:buClr>
              <a:buSzPct val="100000"/>
              <a:defRPr sz="6000">
                <a:solidFill>
                  <a:srgbClr val="80BFB7"/>
                </a:solidFill>
              </a:defRPr>
            </a:lvl5pPr>
            <a:lvl6pPr lvl="5">
              <a:spcBef>
                <a:spcPts val="0"/>
              </a:spcBef>
              <a:buClr>
                <a:srgbClr val="80BFB7"/>
              </a:buClr>
              <a:buSzPct val="100000"/>
              <a:defRPr sz="6000">
                <a:solidFill>
                  <a:srgbClr val="80BFB7"/>
                </a:solidFill>
              </a:defRPr>
            </a:lvl6pPr>
            <a:lvl7pPr lvl="6">
              <a:spcBef>
                <a:spcPts val="0"/>
              </a:spcBef>
              <a:buClr>
                <a:srgbClr val="80BFB7"/>
              </a:buClr>
              <a:buSzPct val="100000"/>
              <a:defRPr sz="6000">
                <a:solidFill>
                  <a:srgbClr val="80BFB7"/>
                </a:solidFill>
              </a:defRPr>
            </a:lvl7pPr>
            <a:lvl8pPr lvl="7">
              <a:spcBef>
                <a:spcPts val="0"/>
              </a:spcBef>
              <a:buClr>
                <a:srgbClr val="80BFB7"/>
              </a:buClr>
              <a:buSzPct val="100000"/>
              <a:defRPr sz="6000">
                <a:solidFill>
                  <a:srgbClr val="80BFB7"/>
                </a:solidFill>
              </a:defRPr>
            </a:lvl8pPr>
            <a:lvl9pPr lvl="8">
              <a:spcBef>
                <a:spcPts val="0"/>
              </a:spcBef>
              <a:buClr>
                <a:srgbClr val="80BFB7"/>
              </a:buClr>
              <a:buSzPct val="100000"/>
              <a:defRPr sz="6000">
                <a:solidFill>
                  <a:srgbClr val="80BFB7"/>
                </a:solidFill>
              </a:defRPr>
            </a:lvl9pPr>
          </a:lstStyle>
          <a:p>
            <a:endParaRPr/>
          </a:p>
        </p:txBody>
      </p:sp>
      <p:grpSp>
        <p:nvGrpSpPr>
          <p:cNvPr id="11" name="Shape 11"/>
          <p:cNvGrpSpPr/>
          <p:nvPr/>
        </p:nvGrpSpPr>
        <p:grpSpPr>
          <a:xfrm rot="10800000">
            <a:off x="8705367" y="28698"/>
            <a:ext cx="410132" cy="5086302"/>
            <a:chOff x="836200" y="238125"/>
            <a:chExt cx="422425" cy="5238750"/>
          </a:xfrm>
        </p:grpSpPr>
        <p:sp>
          <p:nvSpPr>
            <p:cNvPr id="12" name="Shape 12"/>
            <p:cNvSpPr/>
            <p:nvPr/>
          </p:nvSpPr>
          <p:spPr>
            <a:xfrm>
              <a:off x="83620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 name="Shape 13"/>
            <p:cNvSpPr/>
            <p:nvPr/>
          </p:nvSpPr>
          <p:spPr>
            <a:xfrm>
              <a:off x="83620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 name="Shape 14"/>
            <p:cNvSpPr/>
            <p:nvPr/>
          </p:nvSpPr>
          <p:spPr>
            <a:xfrm>
              <a:off x="83620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 name="Shape 15"/>
            <p:cNvSpPr/>
            <p:nvPr/>
          </p:nvSpPr>
          <p:spPr>
            <a:xfrm>
              <a:off x="83620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 name="Shape 16"/>
            <p:cNvSpPr/>
            <p:nvPr/>
          </p:nvSpPr>
          <p:spPr>
            <a:xfrm>
              <a:off x="83620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 name="Shape 17"/>
            <p:cNvSpPr/>
            <p:nvPr/>
          </p:nvSpPr>
          <p:spPr>
            <a:xfrm>
              <a:off x="83620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8" name="Shape 18"/>
            <p:cNvSpPr/>
            <p:nvPr/>
          </p:nvSpPr>
          <p:spPr>
            <a:xfrm>
              <a:off x="83620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9" name="Shape 19"/>
            <p:cNvSpPr/>
            <p:nvPr/>
          </p:nvSpPr>
          <p:spPr>
            <a:xfrm>
              <a:off x="83620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0" name="Shape 20"/>
            <p:cNvSpPr/>
            <p:nvPr/>
          </p:nvSpPr>
          <p:spPr>
            <a:xfrm>
              <a:off x="83620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1" name="Shape 21"/>
            <p:cNvSpPr/>
            <p:nvPr/>
          </p:nvSpPr>
          <p:spPr>
            <a:xfrm>
              <a:off x="83620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2" name="Shape 22"/>
            <p:cNvSpPr/>
            <p:nvPr/>
          </p:nvSpPr>
          <p:spPr>
            <a:xfrm>
              <a:off x="83620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3" name="Shape 23"/>
            <p:cNvSpPr/>
            <p:nvPr/>
          </p:nvSpPr>
          <p:spPr>
            <a:xfrm>
              <a:off x="83620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4" name="Shape 24"/>
            <p:cNvSpPr/>
            <p:nvPr/>
          </p:nvSpPr>
          <p:spPr>
            <a:xfrm>
              <a:off x="83620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5" name="Shape 25"/>
            <p:cNvSpPr/>
            <p:nvPr/>
          </p:nvSpPr>
          <p:spPr>
            <a:xfrm>
              <a:off x="83620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6" name="Shape 26"/>
            <p:cNvSpPr/>
            <p:nvPr/>
          </p:nvSpPr>
          <p:spPr>
            <a:xfrm>
              <a:off x="83620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7" name="Shape 27"/>
            <p:cNvSpPr/>
            <p:nvPr/>
          </p:nvSpPr>
          <p:spPr>
            <a:xfrm>
              <a:off x="83620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8" name="Shape 28"/>
            <p:cNvSpPr/>
            <p:nvPr/>
          </p:nvSpPr>
          <p:spPr>
            <a:xfrm>
              <a:off x="83620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9" name="Shape 29"/>
            <p:cNvSpPr/>
            <p:nvPr/>
          </p:nvSpPr>
          <p:spPr>
            <a:xfrm>
              <a:off x="83620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 name="Shape 30"/>
            <p:cNvSpPr/>
            <p:nvPr/>
          </p:nvSpPr>
          <p:spPr>
            <a:xfrm>
              <a:off x="83620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 name="Shape 31"/>
            <p:cNvSpPr/>
            <p:nvPr/>
          </p:nvSpPr>
          <p:spPr>
            <a:xfrm>
              <a:off x="83620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 name="Shape 32"/>
            <p:cNvSpPr/>
            <p:nvPr/>
          </p:nvSpPr>
          <p:spPr>
            <a:xfrm>
              <a:off x="83620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3" name="Shape 33"/>
            <p:cNvSpPr/>
            <p:nvPr/>
          </p:nvSpPr>
          <p:spPr>
            <a:xfrm>
              <a:off x="83620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4" name="Shape 34"/>
            <p:cNvSpPr/>
            <p:nvPr/>
          </p:nvSpPr>
          <p:spPr>
            <a:xfrm>
              <a:off x="83620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5" name="Shape 35"/>
            <p:cNvSpPr/>
            <p:nvPr/>
          </p:nvSpPr>
          <p:spPr>
            <a:xfrm>
              <a:off x="83620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6" name="Shape 36"/>
            <p:cNvSpPr/>
            <p:nvPr/>
          </p:nvSpPr>
          <p:spPr>
            <a:xfrm>
              <a:off x="83620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 name="Shape 37"/>
            <p:cNvSpPr/>
            <p:nvPr/>
          </p:nvSpPr>
          <p:spPr>
            <a:xfrm>
              <a:off x="83620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 name="Shape 38"/>
            <p:cNvSpPr/>
            <p:nvPr/>
          </p:nvSpPr>
          <p:spPr>
            <a:xfrm>
              <a:off x="83620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 name="Shape 39"/>
            <p:cNvSpPr/>
            <p:nvPr/>
          </p:nvSpPr>
          <p:spPr>
            <a:xfrm>
              <a:off x="83620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 name="Shape 40"/>
            <p:cNvSpPr/>
            <p:nvPr/>
          </p:nvSpPr>
          <p:spPr>
            <a:xfrm>
              <a:off x="83620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 name="Shape 41"/>
            <p:cNvSpPr/>
            <p:nvPr/>
          </p:nvSpPr>
          <p:spPr>
            <a:xfrm>
              <a:off x="83620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 name="Shape 42"/>
            <p:cNvSpPr/>
            <p:nvPr/>
          </p:nvSpPr>
          <p:spPr>
            <a:xfrm>
              <a:off x="83620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 name="Shape 43"/>
            <p:cNvSpPr/>
            <p:nvPr/>
          </p:nvSpPr>
          <p:spPr>
            <a:xfrm>
              <a:off x="83620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 name="Shape 44"/>
            <p:cNvSpPr/>
            <p:nvPr/>
          </p:nvSpPr>
          <p:spPr>
            <a:xfrm>
              <a:off x="83620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 name="Shape 45"/>
            <p:cNvSpPr/>
            <p:nvPr/>
          </p:nvSpPr>
          <p:spPr>
            <a:xfrm>
              <a:off x="83620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 name="Shape 46"/>
            <p:cNvSpPr/>
            <p:nvPr/>
          </p:nvSpPr>
          <p:spPr>
            <a:xfrm>
              <a:off x="83620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 name="Shape 47"/>
            <p:cNvSpPr/>
            <p:nvPr/>
          </p:nvSpPr>
          <p:spPr>
            <a:xfrm>
              <a:off x="9867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8" name="Shape 48"/>
            <p:cNvSpPr/>
            <p:nvPr/>
          </p:nvSpPr>
          <p:spPr>
            <a:xfrm>
              <a:off x="986700"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9" name="Shape 49"/>
            <p:cNvSpPr/>
            <p:nvPr/>
          </p:nvSpPr>
          <p:spPr>
            <a:xfrm>
              <a:off x="986700"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0" name="Shape 50"/>
            <p:cNvSpPr/>
            <p:nvPr/>
          </p:nvSpPr>
          <p:spPr>
            <a:xfrm>
              <a:off x="986700"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1" name="Shape 51"/>
            <p:cNvSpPr/>
            <p:nvPr/>
          </p:nvSpPr>
          <p:spPr>
            <a:xfrm>
              <a:off x="9867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2" name="Shape 52"/>
            <p:cNvSpPr/>
            <p:nvPr/>
          </p:nvSpPr>
          <p:spPr>
            <a:xfrm>
              <a:off x="986700"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3" name="Shape 53"/>
            <p:cNvSpPr/>
            <p:nvPr/>
          </p:nvSpPr>
          <p:spPr>
            <a:xfrm>
              <a:off x="986700"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4" name="Shape 54"/>
            <p:cNvSpPr/>
            <p:nvPr/>
          </p:nvSpPr>
          <p:spPr>
            <a:xfrm>
              <a:off x="986700"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5" name="Shape 55"/>
            <p:cNvSpPr/>
            <p:nvPr/>
          </p:nvSpPr>
          <p:spPr>
            <a:xfrm>
              <a:off x="986700"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6" name="Shape 56"/>
            <p:cNvSpPr/>
            <p:nvPr/>
          </p:nvSpPr>
          <p:spPr>
            <a:xfrm>
              <a:off x="986700"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7" name="Shape 57"/>
            <p:cNvSpPr/>
            <p:nvPr/>
          </p:nvSpPr>
          <p:spPr>
            <a:xfrm>
              <a:off x="9867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8" name="Shape 58"/>
            <p:cNvSpPr/>
            <p:nvPr/>
          </p:nvSpPr>
          <p:spPr>
            <a:xfrm>
              <a:off x="986700"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9" name="Shape 59"/>
            <p:cNvSpPr/>
            <p:nvPr/>
          </p:nvSpPr>
          <p:spPr>
            <a:xfrm>
              <a:off x="986700"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0" name="Shape 60"/>
            <p:cNvSpPr/>
            <p:nvPr/>
          </p:nvSpPr>
          <p:spPr>
            <a:xfrm>
              <a:off x="986700"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1" name="Shape 61"/>
            <p:cNvSpPr/>
            <p:nvPr/>
          </p:nvSpPr>
          <p:spPr>
            <a:xfrm>
              <a:off x="9867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2" name="Shape 62"/>
            <p:cNvSpPr/>
            <p:nvPr/>
          </p:nvSpPr>
          <p:spPr>
            <a:xfrm>
              <a:off x="986700"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3" name="Shape 63"/>
            <p:cNvSpPr/>
            <p:nvPr/>
          </p:nvSpPr>
          <p:spPr>
            <a:xfrm>
              <a:off x="986700"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4" name="Shape 64"/>
            <p:cNvSpPr/>
            <p:nvPr/>
          </p:nvSpPr>
          <p:spPr>
            <a:xfrm>
              <a:off x="986700"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5" name="Shape 65"/>
            <p:cNvSpPr/>
            <p:nvPr/>
          </p:nvSpPr>
          <p:spPr>
            <a:xfrm>
              <a:off x="9867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6" name="Shape 66"/>
            <p:cNvSpPr/>
            <p:nvPr/>
          </p:nvSpPr>
          <p:spPr>
            <a:xfrm>
              <a:off x="9867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7" name="Shape 67"/>
            <p:cNvSpPr/>
            <p:nvPr/>
          </p:nvSpPr>
          <p:spPr>
            <a:xfrm>
              <a:off x="986700"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8" name="Shape 68"/>
            <p:cNvSpPr/>
            <p:nvPr/>
          </p:nvSpPr>
          <p:spPr>
            <a:xfrm>
              <a:off x="986700"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9" name="Shape 69"/>
            <p:cNvSpPr/>
            <p:nvPr/>
          </p:nvSpPr>
          <p:spPr>
            <a:xfrm>
              <a:off x="986700"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0" name="Shape 70"/>
            <p:cNvSpPr/>
            <p:nvPr/>
          </p:nvSpPr>
          <p:spPr>
            <a:xfrm>
              <a:off x="11372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1" name="Shape 71"/>
            <p:cNvSpPr/>
            <p:nvPr/>
          </p:nvSpPr>
          <p:spPr>
            <a:xfrm>
              <a:off x="11372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2" name="Shape 72"/>
            <p:cNvSpPr/>
            <p:nvPr/>
          </p:nvSpPr>
          <p:spPr>
            <a:xfrm>
              <a:off x="11372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3" name="Shape 73"/>
            <p:cNvSpPr/>
            <p:nvPr/>
          </p:nvSpPr>
          <p:spPr>
            <a:xfrm>
              <a:off x="11372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4" name="Shape 74"/>
            <p:cNvSpPr/>
            <p:nvPr/>
          </p:nvSpPr>
          <p:spPr>
            <a:xfrm>
              <a:off x="11372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5" name="Shape 75"/>
            <p:cNvSpPr/>
            <p:nvPr/>
          </p:nvSpPr>
          <p:spPr>
            <a:xfrm>
              <a:off x="11372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6" name="Shape 76"/>
            <p:cNvSpPr/>
            <p:nvPr/>
          </p:nvSpPr>
          <p:spPr>
            <a:xfrm>
              <a:off x="11372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7" name="Shape 77"/>
            <p:cNvSpPr/>
            <p:nvPr/>
          </p:nvSpPr>
          <p:spPr>
            <a:xfrm>
              <a:off x="11372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8" name="Shape 78"/>
            <p:cNvSpPr/>
            <p:nvPr/>
          </p:nvSpPr>
          <p:spPr>
            <a:xfrm>
              <a:off x="11372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9" name="Shape 79"/>
            <p:cNvSpPr/>
            <p:nvPr/>
          </p:nvSpPr>
          <p:spPr>
            <a:xfrm>
              <a:off x="11372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0" name="Shape 80"/>
            <p:cNvSpPr/>
            <p:nvPr/>
          </p:nvSpPr>
          <p:spPr>
            <a:xfrm>
              <a:off x="11372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1" name="Shape 81"/>
            <p:cNvSpPr/>
            <p:nvPr/>
          </p:nvSpPr>
          <p:spPr>
            <a:xfrm>
              <a:off x="11372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2" name="Shape 82"/>
            <p:cNvSpPr/>
            <p:nvPr/>
          </p:nvSpPr>
          <p:spPr>
            <a:xfrm>
              <a:off x="11372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3" name="Shape 83"/>
            <p:cNvSpPr/>
            <p:nvPr/>
          </p:nvSpPr>
          <p:spPr>
            <a:xfrm>
              <a:off x="11372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4" name="Shape 84"/>
            <p:cNvSpPr/>
            <p:nvPr/>
          </p:nvSpPr>
          <p:spPr>
            <a:xfrm>
              <a:off x="11372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5" name="Shape 85"/>
            <p:cNvSpPr/>
            <p:nvPr/>
          </p:nvSpPr>
          <p:spPr>
            <a:xfrm>
              <a:off x="11372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6" name="Shape 86"/>
            <p:cNvSpPr/>
            <p:nvPr/>
          </p:nvSpPr>
          <p:spPr>
            <a:xfrm>
              <a:off x="11372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7" name="Shape 87"/>
            <p:cNvSpPr/>
            <p:nvPr/>
          </p:nvSpPr>
          <p:spPr>
            <a:xfrm>
              <a:off x="11372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8" name="Shape 88"/>
            <p:cNvSpPr/>
            <p:nvPr/>
          </p:nvSpPr>
          <p:spPr>
            <a:xfrm>
              <a:off x="11372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9" name="Shape 89"/>
            <p:cNvSpPr/>
            <p:nvPr/>
          </p:nvSpPr>
          <p:spPr>
            <a:xfrm>
              <a:off x="11372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0" name="Shape 90"/>
            <p:cNvSpPr/>
            <p:nvPr/>
          </p:nvSpPr>
          <p:spPr>
            <a:xfrm>
              <a:off x="11372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1" name="Shape 91"/>
            <p:cNvSpPr/>
            <p:nvPr/>
          </p:nvSpPr>
          <p:spPr>
            <a:xfrm>
              <a:off x="11372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92" name="Shape 92"/>
          <p:cNvGrpSpPr/>
          <p:nvPr/>
        </p:nvGrpSpPr>
        <p:grpSpPr>
          <a:xfrm rot="10800000">
            <a:off x="6659535" y="28698"/>
            <a:ext cx="2309844" cy="5086302"/>
            <a:chOff x="986700" y="238125"/>
            <a:chExt cx="2379075" cy="5238750"/>
          </a:xfrm>
        </p:grpSpPr>
        <p:sp>
          <p:nvSpPr>
            <p:cNvPr id="93" name="Shape 93"/>
            <p:cNvSpPr/>
            <p:nvPr/>
          </p:nvSpPr>
          <p:spPr>
            <a:xfrm>
              <a:off x="986700"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4" name="Shape 94"/>
            <p:cNvSpPr/>
            <p:nvPr/>
          </p:nvSpPr>
          <p:spPr>
            <a:xfrm>
              <a:off x="986700"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5" name="Shape 95"/>
            <p:cNvSpPr/>
            <p:nvPr/>
          </p:nvSpPr>
          <p:spPr>
            <a:xfrm>
              <a:off x="9867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6" name="Shape 96"/>
            <p:cNvSpPr/>
            <p:nvPr/>
          </p:nvSpPr>
          <p:spPr>
            <a:xfrm>
              <a:off x="986700"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7" name="Shape 97"/>
            <p:cNvSpPr/>
            <p:nvPr/>
          </p:nvSpPr>
          <p:spPr>
            <a:xfrm>
              <a:off x="986700"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8" name="Shape 98"/>
            <p:cNvSpPr/>
            <p:nvPr/>
          </p:nvSpPr>
          <p:spPr>
            <a:xfrm>
              <a:off x="9867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9" name="Shape 99"/>
            <p:cNvSpPr/>
            <p:nvPr/>
          </p:nvSpPr>
          <p:spPr>
            <a:xfrm>
              <a:off x="986700"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0" name="Shape 100"/>
            <p:cNvSpPr/>
            <p:nvPr/>
          </p:nvSpPr>
          <p:spPr>
            <a:xfrm>
              <a:off x="986700"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1" name="Shape 101"/>
            <p:cNvSpPr/>
            <p:nvPr/>
          </p:nvSpPr>
          <p:spPr>
            <a:xfrm>
              <a:off x="986700"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2" name="Shape 102"/>
            <p:cNvSpPr/>
            <p:nvPr/>
          </p:nvSpPr>
          <p:spPr>
            <a:xfrm>
              <a:off x="986700"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3" name="Shape 103"/>
            <p:cNvSpPr/>
            <p:nvPr/>
          </p:nvSpPr>
          <p:spPr>
            <a:xfrm>
              <a:off x="986700"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4" name="Shape 104"/>
            <p:cNvSpPr/>
            <p:nvPr/>
          </p:nvSpPr>
          <p:spPr>
            <a:xfrm>
              <a:off x="9867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5" name="Shape 105"/>
            <p:cNvSpPr/>
            <p:nvPr/>
          </p:nvSpPr>
          <p:spPr>
            <a:xfrm>
              <a:off x="11372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6" name="Shape 106"/>
            <p:cNvSpPr/>
            <p:nvPr/>
          </p:nvSpPr>
          <p:spPr>
            <a:xfrm>
              <a:off x="11372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7" name="Shape 107"/>
            <p:cNvSpPr/>
            <p:nvPr/>
          </p:nvSpPr>
          <p:spPr>
            <a:xfrm>
              <a:off x="11372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8" name="Shape 108"/>
            <p:cNvSpPr/>
            <p:nvPr/>
          </p:nvSpPr>
          <p:spPr>
            <a:xfrm>
              <a:off x="11372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9" name="Shape 109"/>
            <p:cNvSpPr/>
            <p:nvPr/>
          </p:nvSpPr>
          <p:spPr>
            <a:xfrm>
              <a:off x="11372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0" name="Shape 110"/>
            <p:cNvSpPr/>
            <p:nvPr/>
          </p:nvSpPr>
          <p:spPr>
            <a:xfrm>
              <a:off x="11372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1" name="Shape 111"/>
            <p:cNvSpPr/>
            <p:nvPr/>
          </p:nvSpPr>
          <p:spPr>
            <a:xfrm>
              <a:off x="11372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2" name="Shape 112"/>
            <p:cNvSpPr/>
            <p:nvPr/>
          </p:nvSpPr>
          <p:spPr>
            <a:xfrm>
              <a:off x="11372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3" name="Shape 113"/>
            <p:cNvSpPr/>
            <p:nvPr/>
          </p:nvSpPr>
          <p:spPr>
            <a:xfrm>
              <a:off x="11372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4" name="Shape 114"/>
            <p:cNvSpPr/>
            <p:nvPr/>
          </p:nvSpPr>
          <p:spPr>
            <a:xfrm>
              <a:off x="11372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5" name="Shape 115"/>
            <p:cNvSpPr/>
            <p:nvPr/>
          </p:nvSpPr>
          <p:spPr>
            <a:xfrm>
              <a:off x="11372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6" name="Shape 116"/>
            <p:cNvSpPr/>
            <p:nvPr/>
          </p:nvSpPr>
          <p:spPr>
            <a:xfrm>
              <a:off x="11372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7" name="Shape 117"/>
            <p:cNvSpPr/>
            <p:nvPr/>
          </p:nvSpPr>
          <p:spPr>
            <a:xfrm>
              <a:off x="11372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8" name="Shape 118"/>
            <p:cNvSpPr/>
            <p:nvPr/>
          </p:nvSpPr>
          <p:spPr>
            <a:xfrm>
              <a:off x="128772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9" name="Shape 119"/>
            <p:cNvSpPr/>
            <p:nvPr/>
          </p:nvSpPr>
          <p:spPr>
            <a:xfrm>
              <a:off x="128772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0" name="Shape 120"/>
            <p:cNvSpPr/>
            <p:nvPr/>
          </p:nvSpPr>
          <p:spPr>
            <a:xfrm>
              <a:off x="128772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1" name="Shape 121"/>
            <p:cNvSpPr/>
            <p:nvPr/>
          </p:nvSpPr>
          <p:spPr>
            <a:xfrm>
              <a:off x="128772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2" name="Shape 122"/>
            <p:cNvSpPr/>
            <p:nvPr/>
          </p:nvSpPr>
          <p:spPr>
            <a:xfrm>
              <a:off x="128772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3" name="Shape 123"/>
            <p:cNvSpPr/>
            <p:nvPr/>
          </p:nvSpPr>
          <p:spPr>
            <a:xfrm>
              <a:off x="128772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4" name="Shape 124"/>
            <p:cNvSpPr/>
            <p:nvPr/>
          </p:nvSpPr>
          <p:spPr>
            <a:xfrm>
              <a:off x="128772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5" name="Shape 125"/>
            <p:cNvSpPr/>
            <p:nvPr/>
          </p:nvSpPr>
          <p:spPr>
            <a:xfrm>
              <a:off x="128772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6" name="Shape 126"/>
            <p:cNvSpPr/>
            <p:nvPr/>
          </p:nvSpPr>
          <p:spPr>
            <a:xfrm>
              <a:off x="128772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7" name="Shape 127"/>
            <p:cNvSpPr/>
            <p:nvPr/>
          </p:nvSpPr>
          <p:spPr>
            <a:xfrm>
              <a:off x="128772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8" name="Shape 128"/>
            <p:cNvSpPr/>
            <p:nvPr/>
          </p:nvSpPr>
          <p:spPr>
            <a:xfrm>
              <a:off x="128772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9" name="Shape 129"/>
            <p:cNvSpPr/>
            <p:nvPr/>
          </p:nvSpPr>
          <p:spPr>
            <a:xfrm>
              <a:off x="128772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0" name="Shape 130"/>
            <p:cNvSpPr/>
            <p:nvPr/>
          </p:nvSpPr>
          <p:spPr>
            <a:xfrm>
              <a:off x="128772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1" name="Shape 131"/>
            <p:cNvSpPr/>
            <p:nvPr/>
          </p:nvSpPr>
          <p:spPr>
            <a:xfrm>
              <a:off x="128772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2" name="Shape 132"/>
            <p:cNvSpPr/>
            <p:nvPr/>
          </p:nvSpPr>
          <p:spPr>
            <a:xfrm>
              <a:off x="128772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3" name="Shape 133"/>
            <p:cNvSpPr/>
            <p:nvPr/>
          </p:nvSpPr>
          <p:spPr>
            <a:xfrm>
              <a:off x="128772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4" name="Shape 134"/>
            <p:cNvSpPr/>
            <p:nvPr/>
          </p:nvSpPr>
          <p:spPr>
            <a:xfrm>
              <a:off x="128772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5" name="Shape 135"/>
            <p:cNvSpPr/>
            <p:nvPr/>
          </p:nvSpPr>
          <p:spPr>
            <a:xfrm>
              <a:off x="128772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6" name="Shape 136"/>
            <p:cNvSpPr/>
            <p:nvPr/>
          </p:nvSpPr>
          <p:spPr>
            <a:xfrm>
              <a:off x="128772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7" name="Shape 137"/>
            <p:cNvSpPr/>
            <p:nvPr/>
          </p:nvSpPr>
          <p:spPr>
            <a:xfrm>
              <a:off x="128772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8" name="Shape 138"/>
            <p:cNvSpPr/>
            <p:nvPr/>
          </p:nvSpPr>
          <p:spPr>
            <a:xfrm>
              <a:off x="14382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9" name="Shape 139"/>
            <p:cNvSpPr/>
            <p:nvPr/>
          </p:nvSpPr>
          <p:spPr>
            <a:xfrm>
              <a:off x="14382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0" name="Shape 140"/>
            <p:cNvSpPr/>
            <p:nvPr/>
          </p:nvSpPr>
          <p:spPr>
            <a:xfrm>
              <a:off x="14382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1" name="Shape 141"/>
            <p:cNvSpPr/>
            <p:nvPr/>
          </p:nvSpPr>
          <p:spPr>
            <a:xfrm>
              <a:off x="14382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2" name="Shape 142"/>
            <p:cNvSpPr/>
            <p:nvPr/>
          </p:nvSpPr>
          <p:spPr>
            <a:xfrm>
              <a:off x="14382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3" name="Shape 143"/>
            <p:cNvSpPr/>
            <p:nvPr/>
          </p:nvSpPr>
          <p:spPr>
            <a:xfrm>
              <a:off x="14382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4" name="Shape 144"/>
            <p:cNvSpPr/>
            <p:nvPr/>
          </p:nvSpPr>
          <p:spPr>
            <a:xfrm>
              <a:off x="14382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5" name="Shape 145"/>
            <p:cNvSpPr/>
            <p:nvPr/>
          </p:nvSpPr>
          <p:spPr>
            <a:xfrm>
              <a:off x="14382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6" name="Shape 146"/>
            <p:cNvSpPr/>
            <p:nvPr/>
          </p:nvSpPr>
          <p:spPr>
            <a:xfrm>
              <a:off x="14382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7" name="Shape 147"/>
            <p:cNvSpPr/>
            <p:nvPr/>
          </p:nvSpPr>
          <p:spPr>
            <a:xfrm>
              <a:off x="14382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8" name="Shape 148"/>
            <p:cNvSpPr/>
            <p:nvPr/>
          </p:nvSpPr>
          <p:spPr>
            <a:xfrm>
              <a:off x="14382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9" name="Shape 149"/>
            <p:cNvSpPr/>
            <p:nvPr/>
          </p:nvSpPr>
          <p:spPr>
            <a:xfrm>
              <a:off x="14382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0" name="Shape 150"/>
            <p:cNvSpPr/>
            <p:nvPr/>
          </p:nvSpPr>
          <p:spPr>
            <a:xfrm>
              <a:off x="14382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1" name="Shape 151"/>
            <p:cNvSpPr/>
            <p:nvPr/>
          </p:nvSpPr>
          <p:spPr>
            <a:xfrm>
              <a:off x="14382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2" name="Shape 152"/>
            <p:cNvSpPr/>
            <p:nvPr/>
          </p:nvSpPr>
          <p:spPr>
            <a:xfrm>
              <a:off x="14382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3" name="Shape 153"/>
            <p:cNvSpPr/>
            <p:nvPr/>
          </p:nvSpPr>
          <p:spPr>
            <a:xfrm>
              <a:off x="14382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4" name="Shape 154"/>
            <p:cNvSpPr/>
            <p:nvPr/>
          </p:nvSpPr>
          <p:spPr>
            <a:xfrm>
              <a:off x="14382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5" name="Shape 155"/>
            <p:cNvSpPr/>
            <p:nvPr/>
          </p:nvSpPr>
          <p:spPr>
            <a:xfrm>
              <a:off x="14382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6" name="Shape 156"/>
            <p:cNvSpPr/>
            <p:nvPr/>
          </p:nvSpPr>
          <p:spPr>
            <a:xfrm>
              <a:off x="14382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7" name="Shape 157"/>
            <p:cNvSpPr/>
            <p:nvPr/>
          </p:nvSpPr>
          <p:spPr>
            <a:xfrm>
              <a:off x="14382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8" name="Shape 158"/>
            <p:cNvSpPr/>
            <p:nvPr/>
          </p:nvSpPr>
          <p:spPr>
            <a:xfrm>
              <a:off x="14382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9" name="Shape 159"/>
            <p:cNvSpPr/>
            <p:nvPr/>
          </p:nvSpPr>
          <p:spPr>
            <a:xfrm>
              <a:off x="14382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0" name="Shape 160"/>
            <p:cNvSpPr/>
            <p:nvPr/>
          </p:nvSpPr>
          <p:spPr>
            <a:xfrm>
              <a:off x="14382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1" name="Shape 161"/>
            <p:cNvSpPr/>
            <p:nvPr/>
          </p:nvSpPr>
          <p:spPr>
            <a:xfrm>
              <a:off x="14382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2" name="Shape 162"/>
            <p:cNvSpPr/>
            <p:nvPr/>
          </p:nvSpPr>
          <p:spPr>
            <a:xfrm>
              <a:off x="14382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3" name="Shape 163"/>
            <p:cNvSpPr/>
            <p:nvPr/>
          </p:nvSpPr>
          <p:spPr>
            <a:xfrm>
              <a:off x="14382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4" name="Shape 164"/>
            <p:cNvSpPr/>
            <p:nvPr/>
          </p:nvSpPr>
          <p:spPr>
            <a:xfrm>
              <a:off x="14382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5" name="Shape 165"/>
            <p:cNvSpPr/>
            <p:nvPr/>
          </p:nvSpPr>
          <p:spPr>
            <a:xfrm>
              <a:off x="14382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6" name="Shape 166"/>
            <p:cNvSpPr/>
            <p:nvPr/>
          </p:nvSpPr>
          <p:spPr>
            <a:xfrm>
              <a:off x="14382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7" name="Shape 167"/>
            <p:cNvSpPr/>
            <p:nvPr/>
          </p:nvSpPr>
          <p:spPr>
            <a:xfrm>
              <a:off x="14382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8" name="Shape 168"/>
            <p:cNvSpPr/>
            <p:nvPr/>
          </p:nvSpPr>
          <p:spPr>
            <a:xfrm>
              <a:off x="14382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9" name="Shape 169"/>
            <p:cNvSpPr/>
            <p:nvPr/>
          </p:nvSpPr>
          <p:spPr>
            <a:xfrm>
              <a:off x="15887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0" name="Shape 170"/>
            <p:cNvSpPr/>
            <p:nvPr/>
          </p:nvSpPr>
          <p:spPr>
            <a:xfrm>
              <a:off x="15887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1" name="Shape 171"/>
            <p:cNvSpPr/>
            <p:nvPr/>
          </p:nvSpPr>
          <p:spPr>
            <a:xfrm>
              <a:off x="15887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2" name="Shape 172"/>
            <p:cNvSpPr/>
            <p:nvPr/>
          </p:nvSpPr>
          <p:spPr>
            <a:xfrm>
              <a:off x="15887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3" name="Shape 173"/>
            <p:cNvSpPr/>
            <p:nvPr/>
          </p:nvSpPr>
          <p:spPr>
            <a:xfrm>
              <a:off x="15887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4" name="Shape 174"/>
            <p:cNvSpPr/>
            <p:nvPr/>
          </p:nvSpPr>
          <p:spPr>
            <a:xfrm>
              <a:off x="15887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5" name="Shape 175"/>
            <p:cNvSpPr/>
            <p:nvPr/>
          </p:nvSpPr>
          <p:spPr>
            <a:xfrm>
              <a:off x="15887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6" name="Shape 176"/>
            <p:cNvSpPr/>
            <p:nvPr/>
          </p:nvSpPr>
          <p:spPr>
            <a:xfrm>
              <a:off x="15887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7" name="Shape 177"/>
            <p:cNvSpPr/>
            <p:nvPr/>
          </p:nvSpPr>
          <p:spPr>
            <a:xfrm>
              <a:off x="15887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8" name="Shape 178"/>
            <p:cNvSpPr/>
            <p:nvPr/>
          </p:nvSpPr>
          <p:spPr>
            <a:xfrm>
              <a:off x="15887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 name="Shape 179"/>
            <p:cNvSpPr/>
            <p:nvPr/>
          </p:nvSpPr>
          <p:spPr>
            <a:xfrm>
              <a:off x="15887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 name="Shape 180"/>
            <p:cNvSpPr/>
            <p:nvPr/>
          </p:nvSpPr>
          <p:spPr>
            <a:xfrm>
              <a:off x="15887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 name="Shape 181"/>
            <p:cNvSpPr/>
            <p:nvPr/>
          </p:nvSpPr>
          <p:spPr>
            <a:xfrm>
              <a:off x="15887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 name="Shape 182"/>
            <p:cNvSpPr/>
            <p:nvPr/>
          </p:nvSpPr>
          <p:spPr>
            <a:xfrm>
              <a:off x="15887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 name="Shape 183"/>
            <p:cNvSpPr/>
            <p:nvPr/>
          </p:nvSpPr>
          <p:spPr>
            <a:xfrm>
              <a:off x="15887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4" name="Shape 184"/>
            <p:cNvSpPr/>
            <p:nvPr/>
          </p:nvSpPr>
          <p:spPr>
            <a:xfrm>
              <a:off x="15887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5" name="Shape 185"/>
            <p:cNvSpPr/>
            <p:nvPr/>
          </p:nvSpPr>
          <p:spPr>
            <a:xfrm>
              <a:off x="15887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6" name="Shape 186"/>
            <p:cNvSpPr/>
            <p:nvPr/>
          </p:nvSpPr>
          <p:spPr>
            <a:xfrm>
              <a:off x="15887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7" name="Shape 187"/>
            <p:cNvSpPr/>
            <p:nvPr/>
          </p:nvSpPr>
          <p:spPr>
            <a:xfrm>
              <a:off x="15887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8" name="Shape 188"/>
            <p:cNvSpPr/>
            <p:nvPr/>
          </p:nvSpPr>
          <p:spPr>
            <a:xfrm>
              <a:off x="17392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9" name="Shape 189"/>
            <p:cNvSpPr/>
            <p:nvPr/>
          </p:nvSpPr>
          <p:spPr>
            <a:xfrm>
              <a:off x="17392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0" name="Shape 190"/>
            <p:cNvSpPr/>
            <p:nvPr/>
          </p:nvSpPr>
          <p:spPr>
            <a:xfrm>
              <a:off x="17392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1" name="Shape 191"/>
            <p:cNvSpPr/>
            <p:nvPr/>
          </p:nvSpPr>
          <p:spPr>
            <a:xfrm>
              <a:off x="17392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2" name="Shape 192"/>
            <p:cNvSpPr/>
            <p:nvPr/>
          </p:nvSpPr>
          <p:spPr>
            <a:xfrm>
              <a:off x="17392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3" name="Shape 193"/>
            <p:cNvSpPr/>
            <p:nvPr/>
          </p:nvSpPr>
          <p:spPr>
            <a:xfrm>
              <a:off x="17392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4" name="Shape 194"/>
            <p:cNvSpPr/>
            <p:nvPr/>
          </p:nvSpPr>
          <p:spPr>
            <a:xfrm>
              <a:off x="17392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5" name="Shape 195"/>
            <p:cNvSpPr/>
            <p:nvPr/>
          </p:nvSpPr>
          <p:spPr>
            <a:xfrm>
              <a:off x="17392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6" name="Shape 196"/>
            <p:cNvSpPr/>
            <p:nvPr/>
          </p:nvSpPr>
          <p:spPr>
            <a:xfrm>
              <a:off x="17392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7" name="Shape 197"/>
            <p:cNvSpPr/>
            <p:nvPr/>
          </p:nvSpPr>
          <p:spPr>
            <a:xfrm>
              <a:off x="17392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8" name="Shape 198"/>
            <p:cNvSpPr/>
            <p:nvPr/>
          </p:nvSpPr>
          <p:spPr>
            <a:xfrm>
              <a:off x="17392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9" name="Shape 199"/>
            <p:cNvSpPr/>
            <p:nvPr/>
          </p:nvSpPr>
          <p:spPr>
            <a:xfrm>
              <a:off x="188975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0" name="Shape 200"/>
            <p:cNvSpPr/>
            <p:nvPr/>
          </p:nvSpPr>
          <p:spPr>
            <a:xfrm>
              <a:off x="188975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1" name="Shape 201"/>
            <p:cNvSpPr/>
            <p:nvPr/>
          </p:nvSpPr>
          <p:spPr>
            <a:xfrm>
              <a:off x="188975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2" name="Shape 202"/>
            <p:cNvSpPr/>
            <p:nvPr/>
          </p:nvSpPr>
          <p:spPr>
            <a:xfrm>
              <a:off x="188975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3" name="Shape 203"/>
            <p:cNvSpPr/>
            <p:nvPr/>
          </p:nvSpPr>
          <p:spPr>
            <a:xfrm>
              <a:off x="188975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4" name="Shape 204"/>
            <p:cNvSpPr/>
            <p:nvPr/>
          </p:nvSpPr>
          <p:spPr>
            <a:xfrm>
              <a:off x="204027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5" name="Shape 205"/>
            <p:cNvSpPr/>
            <p:nvPr/>
          </p:nvSpPr>
          <p:spPr>
            <a:xfrm>
              <a:off x="204027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6" name="Shape 206"/>
            <p:cNvSpPr/>
            <p:nvPr/>
          </p:nvSpPr>
          <p:spPr>
            <a:xfrm>
              <a:off x="204027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7" name="Shape 207"/>
            <p:cNvSpPr/>
            <p:nvPr/>
          </p:nvSpPr>
          <p:spPr>
            <a:xfrm>
              <a:off x="21907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8" name="Shape 208"/>
            <p:cNvSpPr/>
            <p:nvPr/>
          </p:nvSpPr>
          <p:spPr>
            <a:xfrm>
              <a:off x="234130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9" name="Shape 209"/>
            <p:cNvSpPr/>
            <p:nvPr/>
          </p:nvSpPr>
          <p:spPr>
            <a:xfrm>
              <a:off x="264232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10" name="Shape 210"/>
            <p:cNvSpPr/>
            <p:nvPr/>
          </p:nvSpPr>
          <p:spPr>
            <a:xfrm>
              <a:off x="264232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11" name="Shape 211"/>
            <p:cNvSpPr/>
            <p:nvPr/>
          </p:nvSpPr>
          <p:spPr>
            <a:xfrm>
              <a:off x="324435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grpSp>
        <p:nvGrpSpPr>
          <p:cNvPr id="212" name="Shape 212"/>
          <p:cNvGrpSpPr/>
          <p:nvPr/>
        </p:nvGrpSpPr>
        <p:grpSpPr>
          <a:xfrm rot="10800000">
            <a:off x="6367294" y="28698"/>
            <a:ext cx="2017554" cy="5086302"/>
            <a:chOff x="1588750" y="238125"/>
            <a:chExt cx="2078025" cy="5238750"/>
          </a:xfrm>
        </p:grpSpPr>
        <p:sp>
          <p:nvSpPr>
            <p:cNvPr id="213" name="Shape 213"/>
            <p:cNvSpPr/>
            <p:nvPr/>
          </p:nvSpPr>
          <p:spPr>
            <a:xfrm>
              <a:off x="15887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4" name="Shape 214"/>
            <p:cNvSpPr/>
            <p:nvPr/>
          </p:nvSpPr>
          <p:spPr>
            <a:xfrm>
              <a:off x="15887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5" name="Shape 215"/>
            <p:cNvSpPr/>
            <p:nvPr/>
          </p:nvSpPr>
          <p:spPr>
            <a:xfrm>
              <a:off x="15887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6" name="Shape 216"/>
            <p:cNvSpPr/>
            <p:nvPr/>
          </p:nvSpPr>
          <p:spPr>
            <a:xfrm>
              <a:off x="15887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7" name="Shape 217"/>
            <p:cNvSpPr/>
            <p:nvPr/>
          </p:nvSpPr>
          <p:spPr>
            <a:xfrm>
              <a:off x="15887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8" name="Shape 218"/>
            <p:cNvSpPr/>
            <p:nvPr/>
          </p:nvSpPr>
          <p:spPr>
            <a:xfrm>
              <a:off x="15887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9" name="Shape 219"/>
            <p:cNvSpPr/>
            <p:nvPr/>
          </p:nvSpPr>
          <p:spPr>
            <a:xfrm>
              <a:off x="17392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0" name="Shape 220"/>
            <p:cNvSpPr/>
            <p:nvPr/>
          </p:nvSpPr>
          <p:spPr>
            <a:xfrm>
              <a:off x="17392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1" name="Shape 221"/>
            <p:cNvSpPr/>
            <p:nvPr/>
          </p:nvSpPr>
          <p:spPr>
            <a:xfrm>
              <a:off x="17392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2" name="Shape 222"/>
            <p:cNvSpPr/>
            <p:nvPr/>
          </p:nvSpPr>
          <p:spPr>
            <a:xfrm>
              <a:off x="17392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3" name="Shape 223"/>
            <p:cNvSpPr/>
            <p:nvPr/>
          </p:nvSpPr>
          <p:spPr>
            <a:xfrm>
              <a:off x="17392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4" name="Shape 224"/>
            <p:cNvSpPr/>
            <p:nvPr/>
          </p:nvSpPr>
          <p:spPr>
            <a:xfrm>
              <a:off x="17392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5" name="Shape 225"/>
            <p:cNvSpPr/>
            <p:nvPr/>
          </p:nvSpPr>
          <p:spPr>
            <a:xfrm>
              <a:off x="17392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6" name="Shape 226"/>
            <p:cNvSpPr/>
            <p:nvPr/>
          </p:nvSpPr>
          <p:spPr>
            <a:xfrm>
              <a:off x="188975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7" name="Shape 227"/>
            <p:cNvSpPr/>
            <p:nvPr/>
          </p:nvSpPr>
          <p:spPr>
            <a:xfrm>
              <a:off x="188975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8" name="Shape 228"/>
            <p:cNvSpPr/>
            <p:nvPr/>
          </p:nvSpPr>
          <p:spPr>
            <a:xfrm>
              <a:off x="188975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9" name="Shape 229"/>
            <p:cNvSpPr/>
            <p:nvPr/>
          </p:nvSpPr>
          <p:spPr>
            <a:xfrm>
              <a:off x="188975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0" name="Shape 230"/>
            <p:cNvSpPr/>
            <p:nvPr/>
          </p:nvSpPr>
          <p:spPr>
            <a:xfrm>
              <a:off x="188975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1" name="Shape 231"/>
            <p:cNvSpPr/>
            <p:nvPr/>
          </p:nvSpPr>
          <p:spPr>
            <a:xfrm>
              <a:off x="188975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2" name="Shape 232"/>
            <p:cNvSpPr/>
            <p:nvPr/>
          </p:nvSpPr>
          <p:spPr>
            <a:xfrm>
              <a:off x="188975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3" name="Shape 233"/>
            <p:cNvSpPr/>
            <p:nvPr/>
          </p:nvSpPr>
          <p:spPr>
            <a:xfrm>
              <a:off x="188975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4" name="Shape 234"/>
            <p:cNvSpPr/>
            <p:nvPr/>
          </p:nvSpPr>
          <p:spPr>
            <a:xfrm>
              <a:off x="188975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5" name="Shape 235"/>
            <p:cNvSpPr/>
            <p:nvPr/>
          </p:nvSpPr>
          <p:spPr>
            <a:xfrm>
              <a:off x="188975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6" name="Shape 236"/>
            <p:cNvSpPr/>
            <p:nvPr/>
          </p:nvSpPr>
          <p:spPr>
            <a:xfrm>
              <a:off x="188975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7" name="Shape 237"/>
            <p:cNvSpPr/>
            <p:nvPr/>
          </p:nvSpPr>
          <p:spPr>
            <a:xfrm>
              <a:off x="188975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8" name="Shape 238"/>
            <p:cNvSpPr/>
            <p:nvPr/>
          </p:nvSpPr>
          <p:spPr>
            <a:xfrm>
              <a:off x="188975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9" name="Shape 239"/>
            <p:cNvSpPr/>
            <p:nvPr/>
          </p:nvSpPr>
          <p:spPr>
            <a:xfrm>
              <a:off x="188975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0" name="Shape 240"/>
            <p:cNvSpPr/>
            <p:nvPr/>
          </p:nvSpPr>
          <p:spPr>
            <a:xfrm>
              <a:off x="188975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1" name="Shape 241"/>
            <p:cNvSpPr/>
            <p:nvPr/>
          </p:nvSpPr>
          <p:spPr>
            <a:xfrm>
              <a:off x="188975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2" name="Shape 242"/>
            <p:cNvSpPr/>
            <p:nvPr/>
          </p:nvSpPr>
          <p:spPr>
            <a:xfrm>
              <a:off x="188975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3" name="Shape 243"/>
            <p:cNvSpPr/>
            <p:nvPr/>
          </p:nvSpPr>
          <p:spPr>
            <a:xfrm>
              <a:off x="188975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4" name="Shape 244"/>
            <p:cNvSpPr/>
            <p:nvPr/>
          </p:nvSpPr>
          <p:spPr>
            <a:xfrm>
              <a:off x="188975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5" name="Shape 245"/>
            <p:cNvSpPr/>
            <p:nvPr/>
          </p:nvSpPr>
          <p:spPr>
            <a:xfrm>
              <a:off x="204027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6" name="Shape 246"/>
            <p:cNvSpPr/>
            <p:nvPr/>
          </p:nvSpPr>
          <p:spPr>
            <a:xfrm>
              <a:off x="204027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7" name="Shape 247"/>
            <p:cNvSpPr/>
            <p:nvPr/>
          </p:nvSpPr>
          <p:spPr>
            <a:xfrm>
              <a:off x="204027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8" name="Shape 248"/>
            <p:cNvSpPr/>
            <p:nvPr/>
          </p:nvSpPr>
          <p:spPr>
            <a:xfrm>
              <a:off x="204027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9" name="Shape 249"/>
            <p:cNvSpPr/>
            <p:nvPr/>
          </p:nvSpPr>
          <p:spPr>
            <a:xfrm>
              <a:off x="204027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0" name="Shape 250"/>
            <p:cNvSpPr/>
            <p:nvPr/>
          </p:nvSpPr>
          <p:spPr>
            <a:xfrm>
              <a:off x="204027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1" name="Shape 251"/>
            <p:cNvSpPr/>
            <p:nvPr/>
          </p:nvSpPr>
          <p:spPr>
            <a:xfrm>
              <a:off x="204027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2" name="Shape 252"/>
            <p:cNvSpPr/>
            <p:nvPr/>
          </p:nvSpPr>
          <p:spPr>
            <a:xfrm>
              <a:off x="204027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3" name="Shape 253"/>
            <p:cNvSpPr/>
            <p:nvPr/>
          </p:nvSpPr>
          <p:spPr>
            <a:xfrm>
              <a:off x="204027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4" name="Shape 254"/>
            <p:cNvSpPr/>
            <p:nvPr/>
          </p:nvSpPr>
          <p:spPr>
            <a:xfrm>
              <a:off x="204027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5" name="Shape 255"/>
            <p:cNvSpPr/>
            <p:nvPr/>
          </p:nvSpPr>
          <p:spPr>
            <a:xfrm>
              <a:off x="204027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6" name="Shape 256"/>
            <p:cNvSpPr/>
            <p:nvPr/>
          </p:nvSpPr>
          <p:spPr>
            <a:xfrm>
              <a:off x="204027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7" name="Shape 257"/>
            <p:cNvSpPr/>
            <p:nvPr/>
          </p:nvSpPr>
          <p:spPr>
            <a:xfrm>
              <a:off x="204027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8" name="Shape 258"/>
            <p:cNvSpPr/>
            <p:nvPr/>
          </p:nvSpPr>
          <p:spPr>
            <a:xfrm>
              <a:off x="204027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9" name="Shape 259"/>
            <p:cNvSpPr/>
            <p:nvPr/>
          </p:nvSpPr>
          <p:spPr>
            <a:xfrm>
              <a:off x="204027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0" name="Shape 260"/>
            <p:cNvSpPr/>
            <p:nvPr/>
          </p:nvSpPr>
          <p:spPr>
            <a:xfrm>
              <a:off x="204027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1" name="Shape 261"/>
            <p:cNvSpPr/>
            <p:nvPr/>
          </p:nvSpPr>
          <p:spPr>
            <a:xfrm>
              <a:off x="204027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2" name="Shape 262"/>
            <p:cNvSpPr/>
            <p:nvPr/>
          </p:nvSpPr>
          <p:spPr>
            <a:xfrm>
              <a:off x="204027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3" name="Shape 263"/>
            <p:cNvSpPr/>
            <p:nvPr/>
          </p:nvSpPr>
          <p:spPr>
            <a:xfrm>
              <a:off x="204027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4" name="Shape 264"/>
            <p:cNvSpPr/>
            <p:nvPr/>
          </p:nvSpPr>
          <p:spPr>
            <a:xfrm>
              <a:off x="2190775"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5" name="Shape 265"/>
            <p:cNvSpPr/>
            <p:nvPr/>
          </p:nvSpPr>
          <p:spPr>
            <a:xfrm>
              <a:off x="2190775"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6" name="Shape 266"/>
            <p:cNvSpPr/>
            <p:nvPr/>
          </p:nvSpPr>
          <p:spPr>
            <a:xfrm>
              <a:off x="2190775"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7" name="Shape 267"/>
            <p:cNvSpPr/>
            <p:nvPr/>
          </p:nvSpPr>
          <p:spPr>
            <a:xfrm>
              <a:off x="2190775"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8" name="Shape 268"/>
            <p:cNvSpPr/>
            <p:nvPr/>
          </p:nvSpPr>
          <p:spPr>
            <a:xfrm>
              <a:off x="21907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9" name="Shape 269"/>
            <p:cNvSpPr/>
            <p:nvPr/>
          </p:nvSpPr>
          <p:spPr>
            <a:xfrm>
              <a:off x="21907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0" name="Shape 270"/>
            <p:cNvSpPr/>
            <p:nvPr/>
          </p:nvSpPr>
          <p:spPr>
            <a:xfrm>
              <a:off x="2190775"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1" name="Shape 271"/>
            <p:cNvSpPr/>
            <p:nvPr/>
          </p:nvSpPr>
          <p:spPr>
            <a:xfrm>
              <a:off x="2190775"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2" name="Shape 272"/>
            <p:cNvSpPr/>
            <p:nvPr/>
          </p:nvSpPr>
          <p:spPr>
            <a:xfrm>
              <a:off x="21907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3" name="Shape 273"/>
            <p:cNvSpPr/>
            <p:nvPr/>
          </p:nvSpPr>
          <p:spPr>
            <a:xfrm>
              <a:off x="2190775"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4" name="Shape 274"/>
            <p:cNvSpPr/>
            <p:nvPr/>
          </p:nvSpPr>
          <p:spPr>
            <a:xfrm>
              <a:off x="21907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5" name="Shape 275"/>
            <p:cNvSpPr/>
            <p:nvPr/>
          </p:nvSpPr>
          <p:spPr>
            <a:xfrm>
              <a:off x="2190775"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6" name="Shape 276"/>
            <p:cNvSpPr/>
            <p:nvPr/>
          </p:nvSpPr>
          <p:spPr>
            <a:xfrm>
              <a:off x="21907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7" name="Shape 277"/>
            <p:cNvSpPr/>
            <p:nvPr/>
          </p:nvSpPr>
          <p:spPr>
            <a:xfrm>
              <a:off x="21907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8" name="Shape 278"/>
            <p:cNvSpPr/>
            <p:nvPr/>
          </p:nvSpPr>
          <p:spPr>
            <a:xfrm>
              <a:off x="21907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9" name="Shape 279"/>
            <p:cNvSpPr/>
            <p:nvPr/>
          </p:nvSpPr>
          <p:spPr>
            <a:xfrm>
              <a:off x="2190775"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0" name="Shape 280"/>
            <p:cNvSpPr/>
            <p:nvPr/>
          </p:nvSpPr>
          <p:spPr>
            <a:xfrm>
              <a:off x="21907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1" name="Shape 281"/>
            <p:cNvSpPr/>
            <p:nvPr/>
          </p:nvSpPr>
          <p:spPr>
            <a:xfrm>
              <a:off x="21907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2" name="Shape 282"/>
            <p:cNvSpPr/>
            <p:nvPr/>
          </p:nvSpPr>
          <p:spPr>
            <a:xfrm>
              <a:off x="2190775"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3" name="Shape 283"/>
            <p:cNvSpPr/>
            <p:nvPr/>
          </p:nvSpPr>
          <p:spPr>
            <a:xfrm>
              <a:off x="21907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4" name="Shape 284"/>
            <p:cNvSpPr/>
            <p:nvPr/>
          </p:nvSpPr>
          <p:spPr>
            <a:xfrm>
              <a:off x="2190775"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5" name="Shape 285"/>
            <p:cNvSpPr/>
            <p:nvPr/>
          </p:nvSpPr>
          <p:spPr>
            <a:xfrm>
              <a:off x="2190775"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6" name="Shape 286"/>
            <p:cNvSpPr/>
            <p:nvPr/>
          </p:nvSpPr>
          <p:spPr>
            <a:xfrm>
              <a:off x="21907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7" name="Shape 287"/>
            <p:cNvSpPr/>
            <p:nvPr/>
          </p:nvSpPr>
          <p:spPr>
            <a:xfrm>
              <a:off x="21907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8" name="Shape 288"/>
            <p:cNvSpPr/>
            <p:nvPr/>
          </p:nvSpPr>
          <p:spPr>
            <a:xfrm>
              <a:off x="2190775"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9" name="Shape 289"/>
            <p:cNvSpPr/>
            <p:nvPr/>
          </p:nvSpPr>
          <p:spPr>
            <a:xfrm>
              <a:off x="234130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0" name="Shape 290"/>
            <p:cNvSpPr/>
            <p:nvPr/>
          </p:nvSpPr>
          <p:spPr>
            <a:xfrm>
              <a:off x="234130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1" name="Shape 291"/>
            <p:cNvSpPr/>
            <p:nvPr/>
          </p:nvSpPr>
          <p:spPr>
            <a:xfrm>
              <a:off x="234130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2" name="Shape 292"/>
            <p:cNvSpPr/>
            <p:nvPr/>
          </p:nvSpPr>
          <p:spPr>
            <a:xfrm>
              <a:off x="234130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3" name="Shape 293"/>
            <p:cNvSpPr/>
            <p:nvPr/>
          </p:nvSpPr>
          <p:spPr>
            <a:xfrm>
              <a:off x="234130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4" name="Shape 294"/>
            <p:cNvSpPr/>
            <p:nvPr/>
          </p:nvSpPr>
          <p:spPr>
            <a:xfrm>
              <a:off x="234130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5" name="Shape 295"/>
            <p:cNvSpPr/>
            <p:nvPr/>
          </p:nvSpPr>
          <p:spPr>
            <a:xfrm>
              <a:off x="234130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 name="Shape 296"/>
            <p:cNvSpPr/>
            <p:nvPr/>
          </p:nvSpPr>
          <p:spPr>
            <a:xfrm>
              <a:off x="234130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 name="Shape 297"/>
            <p:cNvSpPr/>
            <p:nvPr/>
          </p:nvSpPr>
          <p:spPr>
            <a:xfrm>
              <a:off x="234130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 name="Shape 298"/>
            <p:cNvSpPr/>
            <p:nvPr/>
          </p:nvSpPr>
          <p:spPr>
            <a:xfrm>
              <a:off x="234130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 name="Shape 299"/>
            <p:cNvSpPr/>
            <p:nvPr/>
          </p:nvSpPr>
          <p:spPr>
            <a:xfrm>
              <a:off x="234130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 name="Shape 300"/>
            <p:cNvSpPr/>
            <p:nvPr/>
          </p:nvSpPr>
          <p:spPr>
            <a:xfrm>
              <a:off x="234130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1" name="Shape 301"/>
            <p:cNvSpPr/>
            <p:nvPr/>
          </p:nvSpPr>
          <p:spPr>
            <a:xfrm>
              <a:off x="234130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2" name="Shape 302"/>
            <p:cNvSpPr/>
            <p:nvPr/>
          </p:nvSpPr>
          <p:spPr>
            <a:xfrm>
              <a:off x="234130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3" name="Shape 303"/>
            <p:cNvSpPr/>
            <p:nvPr/>
          </p:nvSpPr>
          <p:spPr>
            <a:xfrm>
              <a:off x="234130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4" name="Shape 304"/>
            <p:cNvSpPr/>
            <p:nvPr/>
          </p:nvSpPr>
          <p:spPr>
            <a:xfrm>
              <a:off x="234130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5" name="Shape 305"/>
            <p:cNvSpPr/>
            <p:nvPr/>
          </p:nvSpPr>
          <p:spPr>
            <a:xfrm>
              <a:off x="234130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6" name="Shape 306"/>
            <p:cNvSpPr/>
            <p:nvPr/>
          </p:nvSpPr>
          <p:spPr>
            <a:xfrm>
              <a:off x="234130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7" name="Shape 307"/>
            <p:cNvSpPr/>
            <p:nvPr/>
          </p:nvSpPr>
          <p:spPr>
            <a:xfrm>
              <a:off x="234130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8" name="Shape 308"/>
            <p:cNvSpPr/>
            <p:nvPr/>
          </p:nvSpPr>
          <p:spPr>
            <a:xfrm>
              <a:off x="234130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9" name="Shape 309"/>
            <p:cNvSpPr/>
            <p:nvPr/>
          </p:nvSpPr>
          <p:spPr>
            <a:xfrm>
              <a:off x="234130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0" name="Shape 310"/>
            <p:cNvSpPr/>
            <p:nvPr/>
          </p:nvSpPr>
          <p:spPr>
            <a:xfrm>
              <a:off x="234130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1" name="Shape 311"/>
            <p:cNvSpPr/>
            <p:nvPr/>
          </p:nvSpPr>
          <p:spPr>
            <a:xfrm>
              <a:off x="234130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2" name="Shape 312"/>
            <p:cNvSpPr/>
            <p:nvPr/>
          </p:nvSpPr>
          <p:spPr>
            <a:xfrm>
              <a:off x="234130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3" name="Shape 313"/>
            <p:cNvSpPr/>
            <p:nvPr/>
          </p:nvSpPr>
          <p:spPr>
            <a:xfrm>
              <a:off x="234130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4" name="Shape 314"/>
            <p:cNvSpPr/>
            <p:nvPr/>
          </p:nvSpPr>
          <p:spPr>
            <a:xfrm>
              <a:off x="234130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5" name="Shape 315"/>
            <p:cNvSpPr/>
            <p:nvPr/>
          </p:nvSpPr>
          <p:spPr>
            <a:xfrm>
              <a:off x="249180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6" name="Shape 316"/>
            <p:cNvSpPr/>
            <p:nvPr/>
          </p:nvSpPr>
          <p:spPr>
            <a:xfrm>
              <a:off x="24918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7" name="Shape 317"/>
            <p:cNvSpPr/>
            <p:nvPr/>
          </p:nvSpPr>
          <p:spPr>
            <a:xfrm>
              <a:off x="249180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8" name="Shape 318"/>
            <p:cNvSpPr/>
            <p:nvPr/>
          </p:nvSpPr>
          <p:spPr>
            <a:xfrm>
              <a:off x="249180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9" name="Shape 319"/>
            <p:cNvSpPr/>
            <p:nvPr/>
          </p:nvSpPr>
          <p:spPr>
            <a:xfrm>
              <a:off x="249180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0" name="Shape 320"/>
            <p:cNvSpPr/>
            <p:nvPr/>
          </p:nvSpPr>
          <p:spPr>
            <a:xfrm>
              <a:off x="249180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1" name="Shape 321"/>
            <p:cNvSpPr/>
            <p:nvPr/>
          </p:nvSpPr>
          <p:spPr>
            <a:xfrm>
              <a:off x="249180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2" name="Shape 322"/>
            <p:cNvSpPr/>
            <p:nvPr/>
          </p:nvSpPr>
          <p:spPr>
            <a:xfrm>
              <a:off x="249180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3" name="Shape 323"/>
            <p:cNvSpPr/>
            <p:nvPr/>
          </p:nvSpPr>
          <p:spPr>
            <a:xfrm>
              <a:off x="249180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4" name="Shape 324"/>
            <p:cNvSpPr/>
            <p:nvPr/>
          </p:nvSpPr>
          <p:spPr>
            <a:xfrm>
              <a:off x="249180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5" name="Shape 325"/>
            <p:cNvSpPr/>
            <p:nvPr/>
          </p:nvSpPr>
          <p:spPr>
            <a:xfrm>
              <a:off x="249180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6" name="Shape 326"/>
            <p:cNvSpPr/>
            <p:nvPr/>
          </p:nvSpPr>
          <p:spPr>
            <a:xfrm>
              <a:off x="24918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7" name="Shape 327"/>
            <p:cNvSpPr/>
            <p:nvPr/>
          </p:nvSpPr>
          <p:spPr>
            <a:xfrm>
              <a:off x="249180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8" name="Shape 328"/>
            <p:cNvSpPr/>
            <p:nvPr/>
          </p:nvSpPr>
          <p:spPr>
            <a:xfrm>
              <a:off x="249180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9" name="Shape 329"/>
            <p:cNvSpPr/>
            <p:nvPr/>
          </p:nvSpPr>
          <p:spPr>
            <a:xfrm>
              <a:off x="249180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0" name="Shape 330"/>
            <p:cNvSpPr/>
            <p:nvPr/>
          </p:nvSpPr>
          <p:spPr>
            <a:xfrm>
              <a:off x="249180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1" name="Shape 331"/>
            <p:cNvSpPr/>
            <p:nvPr/>
          </p:nvSpPr>
          <p:spPr>
            <a:xfrm>
              <a:off x="249180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2" name="Shape 332"/>
            <p:cNvSpPr/>
            <p:nvPr/>
          </p:nvSpPr>
          <p:spPr>
            <a:xfrm>
              <a:off x="249180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3" name="Shape 333"/>
            <p:cNvSpPr/>
            <p:nvPr/>
          </p:nvSpPr>
          <p:spPr>
            <a:xfrm>
              <a:off x="249180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4" name="Shape 334"/>
            <p:cNvSpPr/>
            <p:nvPr/>
          </p:nvSpPr>
          <p:spPr>
            <a:xfrm>
              <a:off x="249180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 name="Shape 335"/>
            <p:cNvSpPr/>
            <p:nvPr/>
          </p:nvSpPr>
          <p:spPr>
            <a:xfrm>
              <a:off x="249180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 name="Shape 336"/>
            <p:cNvSpPr/>
            <p:nvPr/>
          </p:nvSpPr>
          <p:spPr>
            <a:xfrm>
              <a:off x="249180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 name="Shape 337"/>
            <p:cNvSpPr/>
            <p:nvPr/>
          </p:nvSpPr>
          <p:spPr>
            <a:xfrm>
              <a:off x="249180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 name="Shape 338"/>
            <p:cNvSpPr/>
            <p:nvPr/>
          </p:nvSpPr>
          <p:spPr>
            <a:xfrm>
              <a:off x="249180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 name="Shape 339"/>
            <p:cNvSpPr/>
            <p:nvPr/>
          </p:nvSpPr>
          <p:spPr>
            <a:xfrm>
              <a:off x="249180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 name="Shape 340"/>
            <p:cNvSpPr/>
            <p:nvPr/>
          </p:nvSpPr>
          <p:spPr>
            <a:xfrm>
              <a:off x="264232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 name="Shape 341"/>
            <p:cNvSpPr/>
            <p:nvPr/>
          </p:nvSpPr>
          <p:spPr>
            <a:xfrm>
              <a:off x="264232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 name="Shape 342"/>
            <p:cNvSpPr/>
            <p:nvPr/>
          </p:nvSpPr>
          <p:spPr>
            <a:xfrm>
              <a:off x="264232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 name="Shape 343"/>
            <p:cNvSpPr/>
            <p:nvPr/>
          </p:nvSpPr>
          <p:spPr>
            <a:xfrm>
              <a:off x="264232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 name="Shape 344"/>
            <p:cNvSpPr/>
            <p:nvPr/>
          </p:nvSpPr>
          <p:spPr>
            <a:xfrm>
              <a:off x="264232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 name="Shape 345"/>
            <p:cNvSpPr/>
            <p:nvPr/>
          </p:nvSpPr>
          <p:spPr>
            <a:xfrm>
              <a:off x="264232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6" name="Shape 346"/>
            <p:cNvSpPr/>
            <p:nvPr/>
          </p:nvSpPr>
          <p:spPr>
            <a:xfrm>
              <a:off x="264232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7" name="Shape 347"/>
            <p:cNvSpPr/>
            <p:nvPr/>
          </p:nvSpPr>
          <p:spPr>
            <a:xfrm>
              <a:off x="264232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8" name="Shape 348"/>
            <p:cNvSpPr/>
            <p:nvPr/>
          </p:nvSpPr>
          <p:spPr>
            <a:xfrm>
              <a:off x="264232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9" name="Shape 349"/>
            <p:cNvSpPr/>
            <p:nvPr/>
          </p:nvSpPr>
          <p:spPr>
            <a:xfrm>
              <a:off x="264232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0" name="Shape 350"/>
            <p:cNvSpPr/>
            <p:nvPr/>
          </p:nvSpPr>
          <p:spPr>
            <a:xfrm>
              <a:off x="264232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1" name="Shape 351"/>
            <p:cNvSpPr/>
            <p:nvPr/>
          </p:nvSpPr>
          <p:spPr>
            <a:xfrm>
              <a:off x="264232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2" name="Shape 352"/>
            <p:cNvSpPr/>
            <p:nvPr/>
          </p:nvSpPr>
          <p:spPr>
            <a:xfrm>
              <a:off x="264232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3" name="Shape 353"/>
            <p:cNvSpPr/>
            <p:nvPr/>
          </p:nvSpPr>
          <p:spPr>
            <a:xfrm>
              <a:off x="264232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4" name="Shape 354"/>
            <p:cNvSpPr/>
            <p:nvPr/>
          </p:nvSpPr>
          <p:spPr>
            <a:xfrm>
              <a:off x="264232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5" name="Shape 355"/>
            <p:cNvSpPr/>
            <p:nvPr/>
          </p:nvSpPr>
          <p:spPr>
            <a:xfrm>
              <a:off x="264232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6" name="Shape 356"/>
            <p:cNvSpPr/>
            <p:nvPr/>
          </p:nvSpPr>
          <p:spPr>
            <a:xfrm>
              <a:off x="264232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7" name="Shape 357"/>
            <p:cNvSpPr/>
            <p:nvPr/>
          </p:nvSpPr>
          <p:spPr>
            <a:xfrm>
              <a:off x="264232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8" name="Shape 358"/>
            <p:cNvSpPr/>
            <p:nvPr/>
          </p:nvSpPr>
          <p:spPr>
            <a:xfrm>
              <a:off x="264232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9" name="Shape 359"/>
            <p:cNvSpPr/>
            <p:nvPr/>
          </p:nvSpPr>
          <p:spPr>
            <a:xfrm>
              <a:off x="264232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0" name="Shape 360"/>
            <p:cNvSpPr/>
            <p:nvPr/>
          </p:nvSpPr>
          <p:spPr>
            <a:xfrm>
              <a:off x="2792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1" name="Shape 361"/>
            <p:cNvSpPr/>
            <p:nvPr/>
          </p:nvSpPr>
          <p:spPr>
            <a:xfrm>
              <a:off x="2792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2" name="Shape 362"/>
            <p:cNvSpPr/>
            <p:nvPr/>
          </p:nvSpPr>
          <p:spPr>
            <a:xfrm>
              <a:off x="2792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3" name="Shape 363"/>
            <p:cNvSpPr/>
            <p:nvPr/>
          </p:nvSpPr>
          <p:spPr>
            <a:xfrm>
              <a:off x="2792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4" name="Shape 364"/>
            <p:cNvSpPr/>
            <p:nvPr/>
          </p:nvSpPr>
          <p:spPr>
            <a:xfrm>
              <a:off x="2792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5" name="Shape 365"/>
            <p:cNvSpPr/>
            <p:nvPr/>
          </p:nvSpPr>
          <p:spPr>
            <a:xfrm>
              <a:off x="2792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6" name="Shape 366"/>
            <p:cNvSpPr/>
            <p:nvPr/>
          </p:nvSpPr>
          <p:spPr>
            <a:xfrm>
              <a:off x="2792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7" name="Shape 367"/>
            <p:cNvSpPr/>
            <p:nvPr/>
          </p:nvSpPr>
          <p:spPr>
            <a:xfrm>
              <a:off x="2792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8" name="Shape 368"/>
            <p:cNvSpPr/>
            <p:nvPr/>
          </p:nvSpPr>
          <p:spPr>
            <a:xfrm>
              <a:off x="2792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9" name="Shape 369"/>
            <p:cNvSpPr/>
            <p:nvPr/>
          </p:nvSpPr>
          <p:spPr>
            <a:xfrm>
              <a:off x="2792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0" name="Shape 370"/>
            <p:cNvSpPr/>
            <p:nvPr/>
          </p:nvSpPr>
          <p:spPr>
            <a:xfrm>
              <a:off x="2792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1" name="Shape 371"/>
            <p:cNvSpPr/>
            <p:nvPr/>
          </p:nvSpPr>
          <p:spPr>
            <a:xfrm>
              <a:off x="2792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2" name="Shape 372"/>
            <p:cNvSpPr/>
            <p:nvPr/>
          </p:nvSpPr>
          <p:spPr>
            <a:xfrm>
              <a:off x="2792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3" name="Shape 373"/>
            <p:cNvSpPr/>
            <p:nvPr/>
          </p:nvSpPr>
          <p:spPr>
            <a:xfrm>
              <a:off x="2792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4" name="Shape 374"/>
            <p:cNvSpPr/>
            <p:nvPr/>
          </p:nvSpPr>
          <p:spPr>
            <a:xfrm>
              <a:off x="2792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5" name="Shape 375"/>
            <p:cNvSpPr/>
            <p:nvPr/>
          </p:nvSpPr>
          <p:spPr>
            <a:xfrm>
              <a:off x="2792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6" name="Shape 376"/>
            <p:cNvSpPr/>
            <p:nvPr/>
          </p:nvSpPr>
          <p:spPr>
            <a:xfrm>
              <a:off x="2792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7" name="Shape 377"/>
            <p:cNvSpPr/>
            <p:nvPr/>
          </p:nvSpPr>
          <p:spPr>
            <a:xfrm>
              <a:off x="2792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8" name="Shape 378"/>
            <p:cNvSpPr/>
            <p:nvPr/>
          </p:nvSpPr>
          <p:spPr>
            <a:xfrm>
              <a:off x="294332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9" name="Shape 379"/>
            <p:cNvSpPr/>
            <p:nvPr/>
          </p:nvSpPr>
          <p:spPr>
            <a:xfrm>
              <a:off x="294332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0" name="Shape 380"/>
            <p:cNvSpPr/>
            <p:nvPr/>
          </p:nvSpPr>
          <p:spPr>
            <a:xfrm>
              <a:off x="294332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1" name="Shape 381"/>
            <p:cNvSpPr/>
            <p:nvPr/>
          </p:nvSpPr>
          <p:spPr>
            <a:xfrm>
              <a:off x="294332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2" name="Shape 382"/>
            <p:cNvSpPr/>
            <p:nvPr/>
          </p:nvSpPr>
          <p:spPr>
            <a:xfrm>
              <a:off x="294332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3" name="Shape 383"/>
            <p:cNvSpPr/>
            <p:nvPr/>
          </p:nvSpPr>
          <p:spPr>
            <a:xfrm>
              <a:off x="294332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4" name="Shape 384"/>
            <p:cNvSpPr/>
            <p:nvPr/>
          </p:nvSpPr>
          <p:spPr>
            <a:xfrm>
              <a:off x="294332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5" name="Shape 385"/>
            <p:cNvSpPr/>
            <p:nvPr/>
          </p:nvSpPr>
          <p:spPr>
            <a:xfrm>
              <a:off x="294332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6" name="Shape 386"/>
            <p:cNvSpPr/>
            <p:nvPr/>
          </p:nvSpPr>
          <p:spPr>
            <a:xfrm>
              <a:off x="294332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7" name="Shape 387"/>
            <p:cNvSpPr/>
            <p:nvPr/>
          </p:nvSpPr>
          <p:spPr>
            <a:xfrm>
              <a:off x="294332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8" name="Shape 388"/>
            <p:cNvSpPr/>
            <p:nvPr/>
          </p:nvSpPr>
          <p:spPr>
            <a:xfrm>
              <a:off x="294332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9" name="Shape 389"/>
            <p:cNvSpPr/>
            <p:nvPr/>
          </p:nvSpPr>
          <p:spPr>
            <a:xfrm>
              <a:off x="294332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0" name="Shape 390"/>
            <p:cNvSpPr/>
            <p:nvPr/>
          </p:nvSpPr>
          <p:spPr>
            <a:xfrm>
              <a:off x="294332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1" name="Shape 391"/>
            <p:cNvSpPr/>
            <p:nvPr/>
          </p:nvSpPr>
          <p:spPr>
            <a:xfrm>
              <a:off x="294332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2" name="Shape 392"/>
            <p:cNvSpPr/>
            <p:nvPr/>
          </p:nvSpPr>
          <p:spPr>
            <a:xfrm>
              <a:off x="294332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3" name="Shape 393"/>
            <p:cNvSpPr/>
            <p:nvPr/>
          </p:nvSpPr>
          <p:spPr>
            <a:xfrm>
              <a:off x="294332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4" name="Shape 394"/>
            <p:cNvSpPr/>
            <p:nvPr/>
          </p:nvSpPr>
          <p:spPr>
            <a:xfrm>
              <a:off x="294332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5" name="Shape 395"/>
            <p:cNvSpPr/>
            <p:nvPr/>
          </p:nvSpPr>
          <p:spPr>
            <a:xfrm>
              <a:off x="294332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6" name="Shape 396"/>
            <p:cNvSpPr/>
            <p:nvPr/>
          </p:nvSpPr>
          <p:spPr>
            <a:xfrm>
              <a:off x="3093850"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7" name="Shape 397"/>
            <p:cNvSpPr/>
            <p:nvPr/>
          </p:nvSpPr>
          <p:spPr>
            <a:xfrm>
              <a:off x="3093850"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8" name="Shape 398"/>
            <p:cNvSpPr/>
            <p:nvPr/>
          </p:nvSpPr>
          <p:spPr>
            <a:xfrm>
              <a:off x="3093850"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9" name="Shape 399"/>
            <p:cNvSpPr/>
            <p:nvPr/>
          </p:nvSpPr>
          <p:spPr>
            <a:xfrm>
              <a:off x="3093850"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0" name="Shape 400"/>
            <p:cNvSpPr/>
            <p:nvPr/>
          </p:nvSpPr>
          <p:spPr>
            <a:xfrm>
              <a:off x="3093850"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1" name="Shape 401"/>
            <p:cNvSpPr/>
            <p:nvPr/>
          </p:nvSpPr>
          <p:spPr>
            <a:xfrm>
              <a:off x="3093850"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2" name="Shape 402"/>
            <p:cNvSpPr/>
            <p:nvPr/>
          </p:nvSpPr>
          <p:spPr>
            <a:xfrm>
              <a:off x="3093850"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3" name="Shape 403"/>
            <p:cNvSpPr/>
            <p:nvPr/>
          </p:nvSpPr>
          <p:spPr>
            <a:xfrm>
              <a:off x="309385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4" name="Shape 404"/>
            <p:cNvSpPr/>
            <p:nvPr/>
          </p:nvSpPr>
          <p:spPr>
            <a:xfrm>
              <a:off x="3093850"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5" name="Shape 405"/>
            <p:cNvSpPr/>
            <p:nvPr/>
          </p:nvSpPr>
          <p:spPr>
            <a:xfrm>
              <a:off x="324435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6" name="Shape 406"/>
            <p:cNvSpPr/>
            <p:nvPr/>
          </p:nvSpPr>
          <p:spPr>
            <a:xfrm>
              <a:off x="324435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7" name="Shape 407"/>
            <p:cNvSpPr/>
            <p:nvPr/>
          </p:nvSpPr>
          <p:spPr>
            <a:xfrm>
              <a:off x="324435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8" name="Shape 408"/>
            <p:cNvSpPr/>
            <p:nvPr/>
          </p:nvSpPr>
          <p:spPr>
            <a:xfrm>
              <a:off x="324435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9" name="Shape 409"/>
            <p:cNvSpPr/>
            <p:nvPr/>
          </p:nvSpPr>
          <p:spPr>
            <a:xfrm>
              <a:off x="324435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0" name="Shape 410"/>
            <p:cNvSpPr/>
            <p:nvPr/>
          </p:nvSpPr>
          <p:spPr>
            <a:xfrm>
              <a:off x="324435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1" name="Shape 411"/>
            <p:cNvSpPr/>
            <p:nvPr/>
          </p:nvSpPr>
          <p:spPr>
            <a:xfrm>
              <a:off x="324435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2" name="Shape 412"/>
            <p:cNvSpPr/>
            <p:nvPr/>
          </p:nvSpPr>
          <p:spPr>
            <a:xfrm>
              <a:off x="324435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3" name="Shape 413"/>
            <p:cNvSpPr/>
            <p:nvPr/>
          </p:nvSpPr>
          <p:spPr>
            <a:xfrm>
              <a:off x="33948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4" name="Shape 414"/>
            <p:cNvSpPr/>
            <p:nvPr/>
          </p:nvSpPr>
          <p:spPr>
            <a:xfrm>
              <a:off x="33948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5" name="Shape 415"/>
            <p:cNvSpPr/>
            <p:nvPr/>
          </p:nvSpPr>
          <p:spPr>
            <a:xfrm>
              <a:off x="33948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6" name="Shape 416"/>
            <p:cNvSpPr/>
            <p:nvPr/>
          </p:nvSpPr>
          <p:spPr>
            <a:xfrm>
              <a:off x="33948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7" name="Shape 417"/>
            <p:cNvSpPr/>
            <p:nvPr/>
          </p:nvSpPr>
          <p:spPr>
            <a:xfrm>
              <a:off x="33948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8" name="Shape 418"/>
            <p:cNvSpPr/>
            <p:nvPr/>
          </p:nvSpPr>
          <p:spPr>
            <a:xfrm>
              <a:off x="33948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9" name="Shape 419"/>
            <p:cNvSpPr/>
            <p:nvPr/>
          </p:nvSpPr>
          <p:spPr>
            <a:xfrm>
              <a:off x="35453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20" name="Shape 420"/>
            <p:cNvSpPr/>
            <p:nvPr/>
          </p:nvSpPr>
          <p:spPr>
            <a:xfrm>
              <a:off x="35453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21" name="Shape 421"/>
            <p:cNvSpPr/>
            <p:nvPr/>
          </p:nvSpPr>
          <p:spPr>
            <a:xfrm>
              <a:off x="35453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422" name="Shape 422"/>
          <p:cNvGrpSpPr/>
          <p:nvPr/>
        </p:nvGrpSpPr>
        <p:grpSpPr>
          <a:xfrm rot="10800000">
            <a:off x="6367294" y="28698"/>
            <a:ext cx="2309820" cy="5086302"/>
            <a:chOff x="1287725" y="238125"/>
            <a:chExt cx="2379050" cy="5238750"/>
          </a:xfrm>
        </p:grpSpPr>
        <p:sp>
          <p:nvSpPr>
            <p:cNvPr id="423" name="Shape 423"/>
            <p:cNvSpPr/>
            <p:nvPr/>
          </p:nvSpPr>
          <p:spPr>
            <a:xfrm>
              <a:off x="128772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4" name="Shape 424"/>
            <p:cNvSpPr/>
            <p:nvPr/>
          </p:nvSpPr>
          <p:spPr>
            <a:xfrm>
              <a:off x="128772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5" name="Shape 425"/>
            <p:cNvSpPr/>
            <p:nvPr/>
          </p:nvSpPr>
          <p:spPr>
            <a:xfrm>
              <a:off x="128772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6" name="Shape 426"/>
            <p:cNvSpPr/>
            <p:nvPr/>
          </p:nvSpPr>
          <p:spPr>
            <a:xfrm>
              <a:off x="128772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7" name="Shape 427"/>
            <p:cNvSpPr/>
            <p:nvPr/>
          </p:nvSpPr>
          <p:spPr>
            <a:xfrm>
              <a:off x="128772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8" name="Shape 428"/>
            <p:cNvSpPr/>
            <p:nvPr/>
          </p:nvSpPr>
          <p:spPr>
            <a:xfrm>
              <a:off x="128772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9" name="Shape 429"/>
            <p:cNvSpPr/>
            <p:nvPr/>
          </p:nvSpPr>
          <p:spPr>
            <a:xfrm>
              <a:off x="128772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0" name="Shape 430"/>
            <p:cNvSpPr/>
            <p:nvPr/>
          </p:nvSpPr>
          <p:spPr>
            <a:xfrm>
              <a:off x="128772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1" name="Shape 431"/>
            <p:cNvSpPr/>
            <p:nvPr/>
          </p:nvSpPr>
          <p:spPr>
            <a:xfrm>
              <a:off x="128772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2" name="Shape 432"/>
            <p:cNvSpPr/>
            <p:nvPr/>
          </p:nvSpPr>
          <p:spPr>
            <a:xfrm>
              <a:off x="128772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3" name="Shape 433"/>
            <p:cNvSpPr/>
            <p:nvPr/>
          </p:nvSpPr>
          <p:spPr>
            <a:xfrm>
              <a:off x="128772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4" name="Shape 434"/>
            <p:cNvSpPr/>
            <p:nvPr/>
          </p:nvSpPr>
          <p:spPr>
            <a:xfrm>
              <a:off x="128772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5" name="Shape 435"/>
            <p:cNvSpPr/>
            <p:nvPr/>
          </p:nvSpPr>
          <p:spPr>
            <a:xfrm>
              <a:off x="128772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6" name="Shape 436"/>
            <p:cNvSpPr/>
            <p:nvPr/>
          </p:nvSpPr>
          <p:spPr>
            <a:xfrm>
              <a:off x="128772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7" name="Shape 437"/>
            <p:cNvSpPr/>
            <p:nvPr/>
          </p:nvSpPr>
          <p:spPr>
            <a:xfrm>
              <a:off x="128772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8" name="Shape 438"/>
            <p:cNvSpPr/>
            <p:nvPr/>
          </p:nvSpPr>
          <p:spPr>
            <a:xfrm>
              <a:off x="14382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9" name="Shape 439"/>
            <p:cNvSpPr/>
            <p:nvPr/>
          </p:nvSpPr>
          <p:spPr>
            <a:xfrm>
              <a:off x="14382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0" name="Shape 440"/>
            <p:cNvSpPr/>
            <p:nvPr/>
          </p:nvSpPr>
          <p:spPr>
            <a:xfrm>
              <a:off x="14382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1" name="Shape 441"/>
            <p:cNvSpPr/>
            <p:nvPr/>
          </p:nvSpPr>
          <p:spPr>
            <a:xfrm>
              <a:off x="14382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2" name="Shape 442"/>
            <p:cNvSpPr/>
            <p:nvPr/>
          </p:nvSpPr>
          <p:spPr>
            <a:xfrm>
              <a:off x="15887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3" name="Shape 443"/>
            <p:cNvSpPr/>
            <p:nvPr/>
          </p:nvSpPr>
          <p:spPr>
            <a:xfrm>
              <a:off x="15887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4" name="Shape 444"/>
            <p:cNvSpPr/>
            <p:nvPr/>
          </p:nvSpPr>
          <p:spPr>
            <a:xfrm>
              <a:off x="15887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5" name="Shape 445"/>
            <p:cNvSpPr/>
            <p:nvPr/>
          </p:nvSpPr>
          <p:spPr>
            <a:xfrm>
              <a:off x="15887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6" name="Shape 446"/>
            <p:cNvSpPr/>
            <p:nvPr/>
          </p:nvSpPr>
          <p:spPr>
            <a:xfrm>
              <a:off x="15887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7" name="Shape 447"/>
            <p:cNvSpPr/>
            <p:nvPr/>
          </p:nvSpPr>
          <p:spPr>
            <a:xfrm>
              <a:off x="15887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8" name="Shape 448"/>
            <p:cNvSpPr/>
            <p:nvPr/>
          </p:nvSpPr>
          <p:spPr>
            <a:xfrm>
              <a:off x="15887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9" name="Shape 449"/>
            <p:cNvSpPr/>
            <p:nvPr/>
          </p:nvSpPr>
          <p:spPr>
            <a:xfrm>
              <a:off x="15887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0" name="Shape 450"/>
            <p:cNvSpPr/>
            <p:nvPr/>
          </p:nvSpPr>
          <p:spPr>
            <a:xfrm>
              <a:off x="15887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1" name="Shape 451"/>
            <p:cNvSpPr/>
            <p:nvPr/>
          </p:nvSpPr>
          <p:spPr>
            <a:xfrm>
              <a:off x="15887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2" name="Shape 452"/>
            <p:cNvSpPr/>
            <p:nvPr/>
          </p:nvSpPr>
          <p:spPr>
            <a:xfrm>
              <a:off x="17392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3" name="Shape 453"/>
            <p:cNvSpPr/>
            <p:nvPr/>
          </p:nvSpPr>
          <p:spPr>
            <a:xfrm>
              <a:off x="17392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4" name="Shape 454"/>
            <p:cNvSpPr/>
            <p:nvPr/>
          </p:nvSpPr>
          <p:spPr>
            <a:xfrm>
              <a:off x="17392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5" name="Shape 455"/>
            <p:cNvSpPr/>
            <p:nvPr/>
          </p:nvSpPr>
          <p:spPr>
            <a:xfrm>
              <a:off x="17392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6" name="Shape 456"/>
            <p:cNvSpPr/>
            <p:nvPr/>
          </p:nvSpPr>
          <p:spPr>
            <a:xfrm>
              <a:off x="17392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7" name="Shape 457"/>
            <p:cNvSpPr/>
            <p:nvPr/>
          </p:nvSpPr>
          <p:spPr>
            <a:xfrm>
              <a:off x="17392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8" name="Shape 458"/>
            <p:cNvSpPr/>
            <p:nvPr/>
          </p:nvSpPr>
          <p:spPr>
            <a:xfrm>
              <a:off x="17392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9" name="Shape 459"/>
            <p:cNvSpPr/>
            <p:nvPr/>
          </p:nvSpPr>
          <p:spPr>
            <a:xfrm>
              <a:off x="17392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0" name="Shape 460"/>
            <p:cNvSpPr/>
            <p:nvPr/>
          </p:nvSpPr>
          <p:spPr>
            <a:xfrm>
              <a:off x="17392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1" name="Shape 461"/>
            <p:cNvSpPr/>
            <p:nvPr/>
          </p:nvSpPr>
          <p:spPr>
            <a:xfrm>
              <a:off x="17392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2" name="Shape 462"/>
            <p:cNvSpPr/>
            <p:nvPr/>
          </p:nvSpPr>
          <p:spPr>
            <a:xfrm>
              <a:off x="17392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3" name="Shape 463"/>
            <p:cNvSpPr/>
            <p:nvPr/>
          </p:nvSpPr>
          <p:spPr>
            <a:xfrm>
              <a:off x="17392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4" name="Shape 464"/>
            <p:cNvSpPr/>
            <p:nvPr/>
          </p:nvSpPr>
          <p:spPr>
            <a:xfrm>
              <a:off x="17392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5" name="Shape 465"/>
            <p:cNvSpPr/>
            <p:nvPr/>
          </p:nvSpPr>
          <p:spPr>
            <a:xfrm>
              <a:off x="17392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6" name="Shape 466"/>
            <p:cNvSpPr/>
            <p:nvPr/>
          </p:nvSpPr>
          <p:spPr>
            <a:xfrm>
              <a:off x="17392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7" name="Shape 467"/>
            <p:cNvSpPr/>
            <p:nvPr/>
          </p:nvSpPr>
          <p:spPr>
            <a:xfrm>
              <a:off x="17392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8" name="Shape 468"/>
            <p:cNvSpPr/>
            <p:nvPr/>
          </p:nvSpPr>
          <p:spPr>
            <a:xfrm>
              <a:off x="17392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9" name="Shape 469"/>
            <p:cNvSpPr/>
            <p:nvPr/>
          </p:nvSpPr>
          <p:spPr>
            <a:xfrm>
              <a:off x="188975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0" name="Shape 470"/>
            <p:cNvSpPr/>
            <p:nvPr/>
          </p:nvSpPr>
          <p:spPr>
            <a:xfrm>
              <a:off x="188975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1" name="Shape 471"/>
            <p:cNvSpPr/>
            <p:nvPr/>
          </p:nvSpPr>
          <p:spPr>
            <a:xfrm>
              <a:off x="188975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2" name="Shape 472"/>
            <p:cNvSpPr/>
            <p:nvPr/>
          </p:nvSpPr>
          <p:spPr>
            <a:xfrm>
              <a:off x="188975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3" name="Shape 473"/>
            <p:cNvSpPr/>
            <p:nvPr/>
          </p:nvSpPr>
          <p:spPr>
            <a:xfrm>
              <a:off x="188975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4" name="Shape 474"/>
            <p:cNvSpPr/>
            <p:nvPr/>
          </p:nvSpPr>
          <p:spPr>
            <a:xfrm>
              <a:off x="188975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5" name="Shape 475"/>
            <p:cNvSpPr/>
            <p:nvPr/>
          </p:nvSpPr>
          <p:spPr>
            <a:xfrm>
              <a:off x="188975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6" name="Shape 476"/>
            <p:cNvSpPr/>
            <p:nvPr/>
          </p:nvSpPr>
          <p:spPr>
            <a:xfrm>
              <a:off x="188975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7" name="Shape 477"/>
            <p:cNvSpPr/>
            <p:nvPr/>
          </p:nvSpPr>
          <p:spPr>
            <a:xfrm>
              <a:off x="188975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8" name="Shape 478"/>
            <p:cNvSpPr/>
            <p:nvPr/>
          </p:nvSpPr>
          <p:spPr>
            <a:xfrm>
              <a:off x="188975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9" name="Shape 479"/>
            <p:cNvSpPr/>
            <p:nvPr/>
          </p:nvSpPr>
          <p:spPr>
            <a:xfrm>
              <a:off x="188975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0" name="Shape 480"/>
            <p:cNvSpPr/>
            <p:nvPr/>
          </p:nvSpPr>
          <p:spPr>
            <a:xfrm>
              <a:off x="204027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1" name="Shape 481"/>
            <p:cNvSpPr/>
            <p:nvPr/>
          </p:nvSpPr>
          <p:spPr>
            <a:xfrm>
              <a:off x="204027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2" name="Shape 482"/>
            <p:cNvSpPr/>
            <p:nvPr/>
          </p:nvSpPr>
          <p:spPr>
            <a:xfrm>
              <a:off x="204027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3" name="Shape 483"/>
            <p:cNvSpPr/>
            <p:nvPr/>
          </p:nvSpPr>
          <p:spPr>
            <a:xfrm>
              <a:off x="204027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4" name="Shape 484"/>
            <p:cNvSpPr/>
            <p:nvPr/>
          </p:nvSpPr>
          <p:spPr>
            <a:xfrm>
              <a:off x="204027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5" name="Shape 485"/>
            <p:cNvSpPr/>
            <p:nvPr/>
          </p:nvSpPr>
          <p:spPr>
            <a:xfrm>
              <a:off x="204027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6" name="Shape 486"/>
            <p:cNvSpPr/>
            <p:nvPr/>
          </p:nvSpPr>
          <p:spPr>
            <a:xfrm>
              <a:off x="204027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7" name="Shape 487"/>
            <p:cNvSpPr/>
            <p:nvPr/>
          </p:nvSpPr>
          <p:spPr>
            <a:xfrm>
              <a:off x="204027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8" name="Shape 488"/>
            <p:cNvSpPr/>
            <p:nvPr/>
          </p:nvSpPr>
          <p:spPr>
            <a:xfrm>
              <a:off x="204027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9" name="Shape 489"/>
            <p:cNvSpPr/>
            <p:nvPr/>
          </p:nvSpPr>
          <p:spPr>
            <a:xfrm>
              <a:off x="204027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0" name="Shape 490"/>
            <p:cNvSpPr/>
            <p:nvPr/>
          </p:nvSpPr>
          <p:spPr>
            <a:xfrm>
              <a:off x="204027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1" name="Shape 491"/>
            <p:cNvSpPr/>
            <p:nvPr/>
          </p:nvSpPr>
          <p:spPr>
            <a:xfrm>
              <a:off x="204027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2" name="Shape 492"/>
            <p:cNvSpPr/>
            <p:nvPr/>
          </p:nvSpPr>
          <p:spPr>
            <a:xfrm>
              <a:off x="204027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3" name="Shape 493"/>
            <p:cNvSpPr/>
            <p:nvPr/>
          </p:nvSpPr>
          <p:spPr>
            <a:xfrm>
              <a:off x="21907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4" name="Shape 494"/>
            <p:cNvSpPr/>
            <p:nvPr/>
          </p:nvSpPr>
          <p:spPr>
            <a:xfrm>
              <a:off x="21907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5" name="Shape 495"/>
            <p:cNvSpPr/>
            <p:nvPr/>
          </p:nvSpPr>
          <p:spPr>
            <a:xfrm>
              <a:off x="21907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6" name="Shape 496"/>
            <p:cNvSpPr/>
            <p:nvPr/>
          </p:nvSpPr>
          <p:spPr>
            <a:xfrm>
              <a:off x="21907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7" name="Shape 497"/>
            <p:cNvSpPr/>
            <p:nvPr/>
          </p:nvSpPr>
          <p:spPr>
            <a:xfrm>
              <a:off x="21907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8" name="Shape 498"/>
            <p:cNvSpPr/>
            <p:nvPr/>
          </p:nvSpPr>
          <p:spPr>
            <a:xfrm>
              <a:off x="2190775"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9" name="Shape 499"/>
            <p:cNvSpPr/>
            <p:nvPr/>
          </p:nvSpPr>
          <p:spPr>
            <a:xfrm>
              <a:off x="21907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0" name="Shape 500"/>
            <p:cNvSpPr/>
            <p:nvPr/>
          </p:nvSpPr>
          <p:spPr>
            <a:xfrm>
              <a:off x="21907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1" name="Shape 501"/>
            <p:cNvSpPr/>
            <p:nvPr/>
          </p:nvSpPr>
          <p:spPr>
            <a:xfrm>
              <a:off x="2190775"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2" name="Shape 502"/>
            <p:cNvSpPr/>
            <p:nvPr/>
          </p:nvSpPr>
          <p:spPr>
            <a:xfrm>
              <a:off x="234130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3" name="Shape 503"/>
            <p:cNvSpPr/>
            <p:nvPr/>
          </p:nvSpPr>
          <p:spPr>
            <a:xfrm>
              <a:off x="234130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4" name="Shape 504"/>
            <p:cNvSpPr/>
            <p:nvPr/>
          </p:nvSpPr>
          <p:spPr>
            <a:xfrm>
              <a:off x="234130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5" name="Shape 505"/>
            <p:cNvSpPr/>
            <p:nvPr/>
          </p:nvSpPr>
          <p:spPr>
            <a:xfrm>
              <a:off x="234130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6" name="Shape 506"/>
            <p:cNvSpPr/>
            <p:nvPr/>
          </p:nvSpPr>
          <p:spPr>
            <a:xfrm>
              <a:off x="234130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7" name="Shape 507"/>
            <p:cNvSpPr/>
            <p:nvPr/>
          </p:nvSpPr>
          <p:spPr>
            <a:xfrm>
              <a:off x="234130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8" name="Shape 508"/>
            <p:cNvSpPr/>
            <p:nvPr/>
          </p:nvSpPr>
          <p:spPr>
            <a:xfrm>
              <a:off x="234130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9" name="Shape 509"/>
            <p:cNvSpPr/>
            <p:nvPr/>
          </p:nvSpPr>
          <p:spPr>
            <a:xfrm>
              <a:off x="234130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0" name="Shape 510"/>
            <p:cNvSpPr/>
            <p:nvPr/>
          </p:nvSpPr>
          <p:spPr>
            <a:xfrm>
              <a:off x="249180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1" name="Shape 511"/>
            <p:cNvSpPr/>
            <p:nvPr/>
          </p:nvSpPr>
          <p:spPr>
            <a:xfrm>
              <a:off x="249180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2" name="Shape 512"/>
            <p:cNvSpPr/>
            <p:nvPr/>
          </p:nvSpPr>
          <p:spPr>
            <a:xfrm>
              <a:off x="249180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3" name="Shape 513"/>
            <p:cNvSpPr/>
            <p:nvPr/>
          </p:nvSpPr>
          <p:spPr>
            <a:xfrm>
              <a:off x="249180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4" name="Shape 514"/>
            <p:cNvSpPr/>
            <p:nvPr/>
          </p:nvSpPr>
          <p:spPr>
            <a:xfrm>
              <a:off x="24918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5" name="Shape 515"/>
            <p:cNvSpPr/>
            <p:nvPr/>
          </p:nvSpPr>
          <p:spPr>
            <a:xfrm>
              <a:off x="264232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6" name="Shape 516"/>
            <p:cNvSpPr/>
            <p:nvPr/>
          </p:nvSpPr>
          <p:spPr>
            <a:xfrm>
              <a:off x="264232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7" name="Shape 517"/>
            <p:cNvSpPr/>
            <p:nvPr/>
          </p:nvSpPr>
          <p:spPr>
            <a:xfrm>
              <a:off x="264232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8" name="Shape 518"/>
            <p:cNvSpPr/>
            <p:nvPr/>
          </p:nvSpPr>
          <p:spPr>
            <a:xfrm>
              <a:off x="264232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9" name="Shape 519"/>
            <p:cNvSpPr/>
            <p:nvPr/>
          </p:nvSpPr>
          <p:spPr>
            <a:xfrm>
              <a:off x="264232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0" name="Shape 520"/>
            <p:cNvSpPr/>
            <p:nvPr/>
          </p:nvSpPr>
          <p:spPr>
            <a:xfrm>
              <a:off x="2792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1" name="Shape 521"/>
            <p:cNvSpPr/>
            <p:nvPr/>
          </p:nvSpPr>
          <p:spPr>
            <a:xfrm>
              <a:off x="294332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2" name="Shape 522"/>
            <p:cNvSpPr/>
            <p:nvPr/>
          </p:nvSpPr>
          <p:spPr>
            <a:xfrm>
              <a:off x="294332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3" name="Shape 523"/>
            <p:cNvSpPr/>
            <p:nvPr/>
          </p:nvSpPr>
          <p:spPr>
            <a:xfrm>
              <a:off x="3093850"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4" name="Shape 524"/>
            <p:cNvSpPr/>
            <p:nvPr/>
          </p:nvSpPr>
          <p:spPr>
            <a:xfrm>
              <a:off x="33948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5" name="Shape 525"/>
            <p:cNvSpPr/>
            <p:nvPr/>
          </p:nvSpPr>
          <p:spPr>
            <a:xfrm>
              <a:off x="35453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spTree>
    <p:extLst>
      <p:ext uri="{BB962C8B-B14F-4D97-AF65-F5344CB8AC3E}">
        <p14:creationId xmlns:p14="http://schemas.microsoft.com/office/powerpoint/2010/main" val="1610758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p:bg>
      <p:bgPr>
        <a:solidFill>
          <a:srgbClr val="003B55"/>
        </a:solidFill>
        <a:effectLst/>
      </p:bgPr>
    </p:bg>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762000" y="696425"/>
            <a:ext cx="5396700" cy="1159800"/>
          </a:xfrm>
          <a:prstGeom prst="rect">
            <a:avLst/>
          </a:prstGeom>
        </p:spPr>
        <p:txBody>
          <a:bodyPr wrap="square" lIns="91425" tIns="91425" rIns="91425" bIns="91425" anchor="t" anchorCtr="0"/>
          <a:lstStyle>
            <a:lvl1pPr lvl="0">
              <a:spcBef>
                <a:spcPts val="0"/>
              </a:spcBef>
              <a:buClr>
                <a:srgbClr val="80BFB7"/>
              </a:buClr>
              <a:buSzPct val="100000"/>
              <a:defRPr sz="6000">
                <a:solidFill>
                  <a:srgbClr val="80BFB7"/>
                </a:solidFill>
              </a:defRPr>
            </a:lvl1pPr>
            <a:lvl2pPr lvl="1">
              <a:spcBef>
                <a:spcPts val="0"/>
              </a:spcBef>
              <a:buClr>
                <a:srgbClr val="80BFB7"/>
              </a:buClr>
              <a:buSzPct val="100000"/>
              <a:defRPr sz="6000">
                <a:solidFill>
                  <a:srgbClr val="80BFB7"/>
                </a:solidFill>
              </a:defRPr>
            </a:lvl2pPr>
            <a:lvl3pPr lvl="2">
              <a:spcBef>
                <a:spcPts val="0"/>
              </a:spcBef>
              <a:buClr>
                <a:srgbClr val="80BFB7"/>
              </a:buClr>
              <a:buSzPct val="100000"/>
              <a:defRPr sz="6000">
                <a:solidFill>
                  <a:srgbClr val="80BFB7"/>
                </a:solidFill>
              </a:defRPr>
            </a:lvl3pPr>
            <a:lvl4pPr lvl="3">
              <a:spcBef>
                <a:spcPts val="0"/>
              </a:spcBef>
              <a:buClr>
                <a:srgbClr val="80BFB7"/>
              </a:buClr>
              <a:buSzPct val="100000"/>
              <a:defRPr sz="6000">
                <a:solidFill>
                  <a:srgbClr val="80BFB7"/>
                </a:solidFill>
              </a:defRPr>
            </a:lvl4pPr>
            <a:lvl5pPr lvl="4">
              <a:spcBef>
                <a:spcPts val="0"/>
              </a:spcBef>
              <a:buClr>
                <a:srgbClr val="80BFB7"/>
              </a:buClr>
              <a:buSzPct val="100000"/>
              <a:defRPr sz="6000">
                <a:solidFill>
                  <a:srgbClr val="80BFB7"/>
                </a:solidFill>
              </a:defRPr>
            </a:lvl5pPr>
            <a:lvl6pPr lvl="5">
              <a:spcBef>
                <a:spcPts val="0"/>
              </a:spcBef>
              <a:buClr>
                <a:srgbClr val="80BFB7"/>
              </a:buClr>
              <a:buSzPct val="100000"/>
              <a:defRPr sz="6000">
                <a:solidFill>
                  <a:srgbClr val="80BFB7"/>
                </a:solidFill>
              </a:defRPr>
            </a:lvl6pPr>
            <a:lvl7pPr lvl="6">
              <a:spcBef>
                <a:spcPts val="0"/>
              </a:spcBef>
              <a:buClr>
                <a:srgbClr val="80BFB7"/>
              </a:buClr>
              <a:buSzPct val="100000"/>
              <a:defRPr sz="6000">
                <a:solidFill>
                  <a:srgbClr val="80BFB7"/>
                </a:solidFill>
              </a:defRPr>
            </a:lvl7pPr>
            <a:lvl8pPr lvl="7">
              <a:spcBef>
                <a:spcPts val="0"/>
              </a:spcBef>
              <a:buClr>
                <a:srgbClr val="80BFB7"/>
              </a:buClr>
              <a:buSzPct val="100000"/>
              <a:defRPr sz="6000">
                <a:solidFill>
                  <a:srgbClr val="80BFB7"/>
                </a:solidFill>
              </a:defRPr>
            </a:lvl8pPr>
            <a:lvl9pPr lvl="8">
              <a:spcBef>
                <a:spcPts val="0"/>
              </a:spcBef>
              <a:buClr>
                <a:srgbClr val="80BFB7"/>
              </a:buClr>
              <a:buSzPct val="100000"/>
              <a:defRPr sz="6000">
                <a:solidFill>
                  <a:srgbClr val="80BFB7"/>
                </a:solidFill>
              </a:defRPr>
            </a:lvl9pPr>
          </a:lstStyle>
          <a:p>
            <a:endParaRPr/>
          </a:p>
        </p:txBody>
      </p:sp>
      <p:grpSp>
        <p:nvGrpSpPr>
          <p:cNvPr id="11" name="Shape 11"/>
          <p:cNvGrpSpPr/>
          <p:nvPr/>
        </p:nvGrpSpPr>
        <p:grpSpPr>
          <a:xfrm rot="10800000">
            <a:off x="8705367" y="28698"/>
            <a:ext cx="410132" cy="5086302"/>
            <a:chOff x="836200" y="238125"/>
            <a:chExt cx="422425" cy="5238750"/>
          </a:xfrm>
        </p:grpSpPr>
        <p:sp>
          <p:nvSpPr>
            <p:cNvPr id="12" name="Shape 12"/>
            <p:cNvSpPr/>
            <p:nvPr/>
          </p:nvSpPr>
          <p:spPr>
            <a:xfrm>
              <a:off x="83620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 name="Shape 13"/>
            <p:cNvSpPr/>
            <p:nvPr/>
          </p:nvSpPr>
          <p:spPr>
            <a:xfrm>
              <a:off x="83620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 name="Shape 14"/>
            <p:cNvSpPr/>
            <p:nvPr/>
          </p:nvSpPr>
          <p:spPr>
            <a:xfrm>
              <a:off x="83620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 name="Shape 15"/>
            <p:cNvSpPr/>
            <p:nvPr/>
          </p:nvSpPr>
          <p:spPr>
            <a:xfrm>
              <a:off x="83620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 name="Shape 16"/>
            <p:cNvSpPr/>
            <p:nvPr/>
          </p:nvSpPr>
          <p:spPr>
            <a:xfrm>
              <a:off x="83620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7" name="Shape 17"/>
            <p:cNvSpPr/>
            <p:nvPr/>
          </p:nvSpPr>
          <p:spPr>
            <a:xfrm>
              <a:off x="83620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8" name="Shape 18"/>
            <p:cNvSpPr/>
            <p:nvPr/>
          </p:nvSpPr>
          <p:spPr>
            <a:xfrm>
              <a:off x="83620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9" name="Shape 19"/>
            <p:cNvSpPr/>
            <p:nvPr/>
          </p:nvSpPr>
          <p:spPr>
            <a:xfrm>
              <a:off x="83620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0" name="Shape 20"/>
            <p:cNvSpPr/>
            <p:nvPr/>
          </p:nvSpPr>
          <p:spPr>
            <a:xfrm>
              <a:off x="83620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1" name="Shape 21"/>
            <p:cNvSpPr/>
            <p:nvPr/>
          </p:nvSpPr>
          <p:spPr>
            <a:xfrm>
              <a:off x="83620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2" name="Shape 22"/>
            <p:cNvSpPr/>
            <p:nvPr/>
          </p:nvSpPr>
          <p:spPr>
            <a:xfrm>
              <a:off x="83620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3" name="Shape 23"/>
            <p:cNvSpPr/>
            <p:nvPr/>
          </p:nvSpPr>
          <p:spPr>
            <a:xfrm>
              <a:off x="83620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4" name="Shape 24"/>
            <p:cNvSpPr/>
            <p:nvPr/>
          </p:nvSpPr>
          <p:spPr>
            <a:xfrm>
              <a:off x="83620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5" name="Shape 25"/>
            <p:cNvSpPr/>
            <p:nvPr/>
          </p:nvSpPr>
          <p:spPr>
            <a:xfrm>
              <a:off x="83620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6" name="Shape 26"/>
            <p:cNvSpPr/>
            <p:nvPr/>
          </p:nvSpPr>
          <p:spPr>
            <a:xfrm>
              <a:off x="83620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7" name="Shape 27"/>
            <p:cNvSpPr/>
            <p:nvPr/>
          </p:nvSpPr>
          <p:spPr>
            <a:xfrm>
              <a:off x="83620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8" name="Shape 28"/>
            <p:cNvSpPr/>
            <p:nvPr/>
          </p:nvSpPr>
          <p:spPr>
            <a:xfrm>
              <a:off x="83620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29" name="Shape 29"/>
            <p:cNvSpPr/>
            <p:nvPr/>
          </p:nvSpPr>
          <p:spPr>
            <a:xfrm>
              <a:off x="83620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 name="Shape 30"/>
            <p:cNvSpPr/>
            <p:nvPr/>
          </p:nvSpPr>
          <p:spPr>
            <a:xfrm>
              <a:off x="83620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 name="Shape 31"/>
            <p:cNvSpPr/>
            <p:nvPr/>
          </p:nvSpPr>
          <p:spPr>
            <a:xfrm>
              <a:off x="83620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 name="Shape 32"/>
            <p:cNvSpPr/>
            <p:nvPr/>
          </p:nvSpPr>
          <p:spPr>
            <a:xfrm>
              <a:off x="83620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3" name="Shape 33"/>
            <p:cNvSpPr/>
            <p:nvPr/>
          </p:nvSpPr>
          <p:spPr>
            <a:xfrm>
              <a:off x="83620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4" name="Shape 34"/>
            <p:cNvSpPr/>
            <p:nvPr/>
          </p:nvSpPr>
          <p:spPr>
            <a:xfrm>
              <a:off x="83620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5" name="Shape 35"/>
            <p:cNvSpPr/>
            <p:nvPr/>
          </p:nvSpPr>
          <p:spPr>
            <a:xfrm>
              <a:off x="83620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6" name="Shape 36"/>
            <p:cNvSpPr/>
            <p:nvPr/>
          </p:nvSpPr>
          <p:spPr>
            <a:xfrm>
              <a:off x="83620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 name="Shape 37"/>
            <p:cNvSpPr/>
            <p:nvPr/>
          </p:nvSpPr>
          <p:spPr>
            <a:xfrm>
              <a:off x="83620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 name="Shape 38"/>
            <p:cNvSpPr/>
            <p:nvPr/>
          </p:nvSpPr>
          <p:spPr>
            <a:xfrm>
              <a:off x="83620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 name="Shape 39"/>
            <p:cNvSpPr/>
            <p:nvPr/>
          </p:nvSpPr>
          <p:spPr>
            <a:xfrm>
              <a:off x="83620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 name="Shape 40"/>
            <p:cNvSpPr/>
            <p:nvPr/>
          </p:nvSpPr>
          <p:spPr>
            <a:xfrm>
              <a:off x="83620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 name="Shape 41"/>
            <p:cNvSpPr/>
            <p:nvPr/>
          </p:nvSpPr>
          <p:spPr>
            <a:xfrm>
              <a:off x="83620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 name="Shape 42"/>
            <p:cNvSpPr/>
            <p:nvPr/>
          </p:nvSpPr>
          <p:spPr>
            <a:xfrm>
              <a:off x="83620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 name="Shape 43"/>
            <p:cNvSpPr/>
            <p:nvPr/>
          </p:nvSpPr>
          <p:spPr>
            <a:xfrm>
              <a:off x="83620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 name="Shape 44"/>
            <p:cNvSpPr/>
            <p:nvPr/>
          </p:nvSpPr>
          <p:spPr>
            <a:xfrm>
              <a:off x="83620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 name="Shape 45"/>
            <p:cNvSpPr/>
            <p:nvPr/>
          </p:nvSpPr>
          <p:spPr>
            <a:xfrm>
              <a:off x="83620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 name="Shape 46"/>
            <p:cNvSpPr/>
            <p:nvPr/>
          </p:nvSpPr>
          <p:spPr>
            <a:xfrm>
              <a:off x="83620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 name="Shape 47"/>
            <p:cNvSpPr/>
            <p:nvPr/>
          </p:nvSpPr>
          <p:spPr>
            <a:xfrm>
              <a:off x="9867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8" name="Shape 48"/>
            <p:cNvSpPr/>
            <p:nvPr/>
          </p:nvSpPr>
          <p:spPr>
            <a:xfrm>
              <a:off x="986700"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9" name="Shape 49"/>
            <p:cNvSpPr/>
            <p:nvPr/>
          </p:nvSpPr>
          <p:spPr>
            <a:xfrm>
              <a:off x="986700"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0" name="Shape 50"/>
            <p:cNvSpPr/>
            <p:nvPr/>
          </p:nvSpPr>
          <p:spPr>
            <a:xfrm>
              <a:off x="986700"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1" name="Shape 51"/>
            <p:cNvSpPr/>
            <p:nvPr/>
          </p:nvSpPr>
          <p:spPr>
            <a:xfrm>
              <a:off x="9867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2" name="Shape 52"/>
            <p:cNvSpPr/>
            <p:nvPr/>
          </p:nvSpPr>
          <p:spPr>
            <a:xfrm>
              <a:off x="986700"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3" name="Shape 53"/>
            <p:cNvSpPr/>
            <p:nvPr/>
          </p:nvSpPr>
          <p:spPr>
            <a:xfrm>
              <a:off x="986700"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4" name="Shape 54"/>
            <p:cNvSpPr/>
            <p:nvPr/>
          </p:nvSpPr>
          <p:spPr>
            <a:xfrm>
              <a:off x="986700"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5" name="Shape 55"/>
            <p:cNvSpPr/>
            <p:nvPr/>
          </p:nvSpPr>
          <p:spPr>
            <a:xfrm>
              <a:off x="986700"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6" name="Shape 56"/>
            <p:cNvSpPr/>
            <p:nvPr/>
          </p:nvSpPr>
          <p:spPr>
            <a:xfrm>
              <a:off x="986700"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7" name="Shape 57"/>
            <p:cNvSpPr/>
            <p:nvPr/>
          </p:nvSpPr>
          <p:spPr>
            <a:xfrm>
              <a:off x="9867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8" name="Shape 58"/>
            <p:cNvSpPr/>
            <p:nvPr/>
          </p:nvSpPr>
          <p:spPr>
            <a:xfrm>
              <a:off x="986700"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59" name="Shape 59"/>
            <p:cNvSpPr/>
            <p:nvPr/>
          </p:nvSpPr>
          <p:spPr>
            <a:xfrm>
              <a:off x="986700"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0" name="Shape 60"/>
            <p:cNvSpPr/>
            <p:nvPr/>
          </p:nvSpPr>
          <p:spPr>
            <a:xfrm>
              <a:off x="986700"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1" name="Shape 61"/>
            <p:cNvSpPr/>
            <p:nvPr/>
          </p:nvSpPr>
          <p:spPr>
            <a:xfrm>
              <a:off x="9867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2" name="Shape 62"/>
            <p:cNvSpPr/>
            <p:nvPr/>
          </p:nvSpPr>
          <p:spPr>
            <a:xfrm>
              <a:off x="986700"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3" name="Shape 63"/>
            <p:cNvSpPr/>
            <p:nvPr/>
          </p:nvSpPr>
          <p:spPr>
            <a:xfrm>
              <a:off x="986700"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4" name="Shape 64"/>
            <p:cNvSpPr/>
            <p:nvPr/>
          </p:nvSpPr>
          <p:spPr>
            <a:xfrm>
              <a:off x="986700"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5" name="Shape 65"/>
            <p:cNvSpPr/>
            <p:nvPr/>
          </p:nvSpPr>
          <p:spPr>
            <a:xfrm>
              <a:off x="9867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6" name="Shape 66"/>
            <p:cNvSpPr/>
            <p:nvPr/>
          </p:nvSpPr>
          <p:spPr>
            <a:xfrm>
              <a:off x="9867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7" name="Shape 67"/>
            <p:cNvSpPr/>
            <p:nvPr/>
          </p:nvSpPr>
          <p:spPr>
            <a:xfrm>
              <a:off x="986700"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8" name="Shape 68"/>
            <p:cNvSpPr/>
            <p:nvPr/>
          </p:nvSpPr>
          <p:spPr>
            <a:xfrm>
              <a:off x="986700"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9" name="Shape 69"/>
            <p:cNvSpPr/>
            <p:nvPr/>
          </p:nvSpPr>
          <p:spPr>
            <a:xfrm>
              <a:off x="986700"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0" name="Shape 70"/>
            <p:cNvSpPr/>
            <p:nvPr/>
          </p:nvSpPr>
          <p:spPr>
            <a:xfrm>
              <a:off x="11372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1" name="Shape 71"/>
            <p:cNvSpPr/>
            <p:nvPr/>
          </p:nvSpPr>
          <p:spPr>
            <a:xfrm>
              <a:off x="11372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2" name="Shape 72"/>
            <p:cNvSpPr/>
            <p:nvPr/>
          </p:nvSpPr>
          <p:spPr>
            <a:xfrm>
              <a:off x="11372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3" name="Shape 73"/>
            <p:cNvSpPr/>
            <p:nvPr/>
          </p:nvSpPr>
          <p:spPr>
            <a:xfrm>
              <a:off x="11372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4" name="Shape 74"/>
            <p:cNvSpPr/>
            <p:nvPr/>
          </p:nvSpPr>
          <p:spPr>
            <a:xfrm>
              <a:off x="11372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5" name="Shape 75"/>
            <p:cNvSpPr/>
            <p:nvPr/>
          </p:nvSpPr>
          <p:spPr>
            <a:xfrm>
              <a:off x="11372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6" name="Shape 76"/>
            <p:cNvSpPr/>
            <p:nvPr/>
          </p:nvSpPr>
          <p:spPr>
            <a:xfrm>
              <a:off x="11372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7" name="Shape 77"/>
            <p:cNvSpPr/>
            <p:nvPr/>
          </p:nvSpPr>
          <p:spPr>
            <a:xfrm>
              <a:off x="11372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8" name="Shape 78"/>
            <p:cNvSpPr/>
            <p:nvPr/>
          </p:nvSpPr>
          <p:spPr>
            <a:xfrm>
              <a:off x="11372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9" name="Shape 79"/>
            <p:cNvSpPr/>
            <p:nvPr/>
          </p:nvSpPr>
          <p:spPr>
            <a:xfrm>
              <a:off x="11372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0" name="Shape 80"/>
            <p:cNvSpPr/>
            <p:nvPr/>
          </p:nvSpPr>
          <p:spPr>
            <a:xfrm>
              <a:off x="11372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1" name="Shape 81"/>
            <p:cNvSpPr/>
            <p:nvPr/>
          </p:nvSpPr>
          <p:spPr>
            <a:xfrm>
              <a:off x="11372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2" name="Shape 82"/>
            <p:cNvSpPr/>
            <p:nvPr/>
          </p:nvSpPr>
          <p:spPr>
            <a:xfrm>
              <a:off x="11372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3" name="Shape 83"/>
            <p:cNvSpPr/>
            <p:nvPr/>
          </p:nvSpPr>
          <p:spPr>
            <a:xfrm>
              <a:off x="11372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4" name="Shape 84"/>
            <p:cNvSpPr/>
            <p:nvPr/>
          </p:nvSpPr>
          <p:spPr>
            <a:xfrm>
              <a:off x="11372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5" name="Shape 85"/>
            <p:cNvSpPr/>
            <p:nvPr/>
          </p:nvSpPr>
          <p:spPr>
            <a:xfrm>
              <a:off x="11372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6" name="Shape 86"/>
            <p:cNvSpPr/>
            <p:nvPr/>
          </p:nvSpPr>
          <p:spPr>
            <a:xfrm>
              <a:off x="11372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7" name="Shape 87"/>
            <p:cNvSpPr/>
            <p:nvPr/>
          </p:nvSpPr>
          <p:spPr>
            <a:xfrm>
              <a:off x="11372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8" name="Shape 88"/>
            <p:cNvSpPr/>
            <p:nvPr/>
          </p:nvSpPr>
          <p:spPr>
            <a:xfrm>
              <a:off x="11372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9" name="Shape 89"/>
            <p:cNvSpPr/>
            <p:nvPr/>
          </p:nvSpPr>
          <p:spPr>
            <a:xfrm>
              <a:off x="11372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0" name="Shape 90"/>
            <p:cNvSpPr/>
            <p:nvPr/>
          </p:nvSpPr>
          <p:spPr>
            <a:xfrm>
              <a:off x="11372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1" name="Shape 91"/>
            <p:cNvSpPr/>
            <p:nvPr/>
          </p:nvSpPr>
          <p:spPr>
            <a:xfrm>
              <a:off x="11372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92" name="Shape 92"/>
          <p:cNvGrpSpPr/>
          <p:nvPr/>
        </p:nvGrpSpPr>
        <p:grpSpPr>
          <a:xfrm rot="10800000">
            <a:off x="6659535" y="28698"/>
            <a:ext cx="2309844" cy="5086302"/>
            <a:chOff x="986700" y="238125"/>
            <a:chExt cx="2379075" cy="5238750"/>
          </a:xfrm>
        </p:grpSpPr>
        <p:sp>
          <p:nvSpPr>
            <p:cNvPr id="93" name="Shape 93"/>
            <p:cNvSpPr/>
            <p:nvPr/>
          </p:nvSpPr>
          <p:spPr>
            <a:xfrm>
              <a:off x="986700"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4" name="Shape 94"/>
            <p:cNvSpPr/>
            <p:nvPr/>
          </p:nvSpPr>
          <p:spPr>
            <a:xfrm>
              <a:off x="986700"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5" name="Shape 95"/>
            <p:cNvSpPr/>
            <p:nvPr/>
          </p:nvSpPr>
          <p:spPr>
            <a:xfrm>
              <a:off x="9867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6" name="Shape 96"/>
            <p:cNvSpPr/>
            <p:nvPr/>
          </p:nvSpPr>
          <p:spPr>
            <a:xfrm>
              <a:off x="986700"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7" name="Shape 97"/>
            <p:cNvSpPr/>
            <p:nvPr/>
          </p:nvSpPr>
          <p:spPr>
            <a:xfrm>
              <a:off x="986700"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8" name="Shape 98"/>
            <p:cNvSpPr/>
            <p:nvPr/>
          </p:nvSpPr>
          <p:spPr>
            <a:xfrm>
              <a:off x="9867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99" name="Shape 99"/>
            <p:cNvSpPr/>
            <p:nvPr/>
          </p:nvSpPr>
          <p:spPr>
            <a:xfrm>
              <a:off x="986700"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0" name="Shape 100"/>
            <p:cNvSpPr/>
            <p:nvPr/>
          </p:nvSpPr>
          <p:spPr>
            <a:xfrm>
              <a:off x="986700"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1" name="Shape 101"/>
            <p:cNvSpPr/>
            <p:nvPr/>
          </p:nvSpPr>
          <p:spPr>
            <a:xfrm>
              <a:off x="986700"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2" name="Shape 102"/>
            <p:cNvSpPr/>
            <p:nvPr/>
          </p:nvSpPr>
          <p:spPr>
            <a:xfrm>
              <a:off x="986700"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3" name="Shape 103"/>
            <p:cNvSpPr/>
            <p:nvPr/>
          </p:nvSpPr>
          <p:spPr>
            <a:xfrm>
              <a:off x="986700"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4" name="Shape 104"/>
            <p:cNvSpPr/>
            <p:nvPr/>
          </p:nvSpPr>
          <p:spPr>
            <a:xfrm>
              <a:off x="9867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5" name="Shape 105"/>
            <p:cNvSpPr/>
            <p:nvPr/>
          </p:nvSpPr>
          <p:spPr>
            <a:xfrm>
              <a:off x="11372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6" name="Shape 106"/>
            <p:cNvSpPr/>
            <p:nvPr/>
          </p:nvSpPr>
          <p:spPr>
            <a:xfrm>
              <a:off x="11372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7" name="Shape 107"/>
            <p:cNvSpPr/>
            <p:nvPr/>
          </p:nvSpPr>
          <p:spPr>
            <a:xfrm>
              <a:off x="11372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8" name="Shape 108"/>
            <p:cNvSpPr/>
            <p:nvPr/>
          </p:nvSpPr>
          <p:spPr>
            <a:xfrm>
              <a:off x="11372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09" name="Shape 109"/>
            <p:cNvSpPr/>
            <p:nvPr/>
          </p:nvSpPr>
          <p:spPr>
            <a:xfrm>
              <a:off x="11372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0" name="Shape 110"/>
            <p:cNvSpPr/>
            <p:nvPr/>
          </p:nvSpPr>
          <p:spPr>
            <a:xfrm>
              <a:off x="11372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1" name="Shape 111"/>
            <p:cNvSpPr/>
            <p:nvPr/>
          </p:nvSpPr>
          <p:spPr>
            <a:xfrm>
              <a:off x="11372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2" name="Shape 112"/>
            <p:cNvSpPr/>
            <p:nvPr/>
          </p:nvSpPr>
          <p:spPr>
            <a:xfrm>
              <a:off x="11372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3" name="Shape 113"/>
            <p:cNvSpPr/>
            <p:nvPr/>
          </p:nvSpPr>
          <p:spPr>
            <a:xfrm>
              <a:off x="11372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4" name="Shape 114"/>
            <p:cNvSpPr/>
            <p:nvPr/>
          </p:nvSpPr>
          <p:spPr>
            <a:xfrm>
              <a:off x="11372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5" name="Shape 115"/>
            <p:cNvSpPr/>
            <p:nvPr/>
          </p:nvSpPr>
          <p:spPr>
            <a:xfrm>
              <a:off x="11372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6" name="Shape 116"/>
            <p:cNvSpPr/>
            <p:nvPr/>
          </p:nvSpPr>
          <p:spPr>
            <a:xfrm>
              <a:off x="11372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7" name="Shape 117"/>
            <p:cNvSpPr/>
            <p:nvPr/>
          </p:nvSpPr>
          <p:spPr>
            <a:xfrm>
              <a:off x="11372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8" name="Shape 118"/>
            <p:cNvSpPr/>
            <p:nvPr/>
          </p:nvSpPr>
          <p:spPr>
            <a:xfrm>
              <a:off x="128772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19" name="Shape 119"/>
            <p:cNvSpPr/>
            <p:nvPr/>
          </p:nvSpPr>
          <p:spPr>
            <a:xfrm>
              <a:off x="128772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0" name="Shape 120"/>
            <p:cNvSpPr/>
            <p:nvPr/>
          </p:nvSpPr>
          <p:spPr>
            <a:xfrm>
              <a:off x="128772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1" name="Shape 121"/>
            <p:cNvSpPr/>
            <p:nvPr/>
          </p:nvSpPr>
          <p:spPr>
            <a:xfrm>
              <a:off x="128772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2" name="Shape 122"/>
            <p:cNvSpPr/>
            <p:nvPr/>
          </p:nvSpPr>
          <p:spPr>
            <a:xfrm>
              <a:off x="128772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3" name="Shape 123"/>
            <p:cNvSpPr/>
            <p:nvPr/>
          </p:nvSpPr>
          <p:spPr>
            <a:xfrm>
              <a:off x="128772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4" name="Shape 124"/>
            <p:cNvSpPr/>
            <p:nvPr/>
          </p:nvSpPr>
          <p:spPr>
            <a:xfrm>
              <a:off x="128772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5" name="Shape 125"/>
            <p:cNvSpPr/>
            <p:nvPr/>
          </p:nvSpPr>
          <p:spPr>
            <a:xfrm>
              <a:off x="128772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6" name="Shape 126"/>
            <p:cNvSpPr/>
            <p:nvPr/>
          </p:nvSpPr>
          <p:spPr>
            <a:xfrm>
              <a:off x="128772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7" name="Shape 127"/>
            <p:cNvSpPr/>
            <p:nvPr/>
          </p:nvSpPr>
          <p:spPr>
            <a:xfrm>
              <a:off x="128772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8" name="Shape 128"/>
            <p:cNvSpPr/>
            <p:nvPr/>
          </p:nvSpPr>
          <p:spPr>
            <a:xfrm>
              <a:off x="128772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29" name="Shape 129"/>
            <p:cNvSpPr/>
            <p:nvPr/>
          </p:nvSpPr>
          <p:spPr>
            <a:xfrm>
              <a:off x="128772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0" name="Shape 130"/>
            <p:cNvSpPr/>
            <p:nvPr/>
          </p:nvSpPr>
          <p:spPr>
            <a:xfrm>
              <a:off x="128772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1" name="Shape 131"/>
            <p:cNvSpPr/>
            <p:nvPr/>
          </p:nvSpPr>
          <p:spPr>
            <a:xfrm>
              <a:off x="128772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2" name="Shape 132"/>
            <p:cNvSpPr/>
            <p:nvPr/>
          </p:nvSpPr>
          <p:spPr>
            <a:xfrm>
              <a:off x="128772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3" name="Shape 133"/>
            <p:cNvSpPr/>
            <p:nvPr/>
          </p:nvSpPr>
          <p:spPr>
            <a:xfrm>
              <a:off x="128772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4" name="Shape 134"/>
            <p:cNvSpPr/>
            <p:nvPr/>
          </p:nvSpPr>
          <p:spPr>
            <a:xfrm>
              <a:off x="128772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5" name="Shape 135"/>
            <p:cNvSpPr/>
            <p:nvPr/>
          </p:nvSpPr>
          <p:spPr>
            <a:xfrm>
              <a:off x="128772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6" name="Shape 136"/>
            <p:cNvSpPr/>
            <p:nvPr/>
          </p:nvSpPr>
          <p:spPr>
            <a:xfrm>
              <a:off x="128772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7" name="Shape 137"/>
            <p:cNvSpPr/>
            <p:nvPr/>
          </p:nvSpPr>
          <p:spPr>
            <a:xfrm>
              <a:off x="128772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8" name="Shape 138"/>
            <p:cNvSpPr/>
            <p:nvPr/>
          </p:nvSpPr>
          <p:spPr>
            <a:xfrm>
              <a:off x="14382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9" name="Shape 139"/>
            <p:cNvSpPr/>
            <p:nvPr/>
          </p:nvSpPr>
          <p:spPr>
            <a:xfrm>
              <a:off x="14382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0" name="Shape 140"/>
            <p:cNvSpPr/>
            <p:nvPr/>
          </p:nvSpPr>
          <p:spPr>
            <a:xfrm>
              <a:off x="14382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1" name="Shape 141"/>
            <p:cNvSpPr/>
            <p:nvPr/>
          </p:nvSpPr>
          <p:spPr>
            <a:xfrm>
              <a:off x="14382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2" name="Shape 142"/>
            <p:cNvSpPr/>
            <p:nvPr/>
          </p:nvSpPr>
          <p:spPr>
            <a:xfrm>
              <a:off x="14382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3" name="Shape 143"/>
            <p:cNvSpPr/>
            <p:nvPr/>
          </p:nvSpPr>
          <p:spPr>
            <a:xfrm>
              <a:off x="14382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4" name="Shape 144"/>
            <p:cNvSpPr/>
            <p:nvPr/>
          </p:nvSpPr>
          <p:spPr>
            <a:xfrm>
              <a:off x="14382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5" name="Shape 145"/>
            <p:cNvSpPr/>
            <p:nvPr/>
          </p:nvSpPr>
          <p:spPr>
            <a:xfrm>
              <a:off x="14382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6" name="Shape 146"/>
            <p:cNvSpPr/>
            <p:nvPr/>
          </p:nvSpPr>
          <p:spPr>
            <a:xfrm>
              <a:off x="14382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7" name="Shape 147"/>
            <p:cNvSpPr/>
            <p:nvPr/>
          </p:nvSpPr>
          <p:spPr>
            <a:xfrm>
              <a:off x="14382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8" name="Shape 148"/>
            <p:cNvSpPr/>
            <p:nvPr/>
          </p:nvSpPr>
          <p:spPr>
            <a:xfrm>
              <a:off x="14382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9" name="Shape 149"/>
            <p:cNvSpPr/>
            <p:nvPr/>
          </p:nvSpPr>
          <p:spPr>
            <a:xfrm>
              <a:off x="14382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0" name="Shape 150"/>
            <p:cNvSpPr/>
            <p:nvPr/>
          </p:nvSpPr>
          <p:spPr>
            <a:xfrm>
              <a:off x="14382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1" name="Shape 151"/>
            <p:cNvSpPr/>
            <p:nvPr/>
          </p:nvSpPr>
          <p:spPr>
            <a:xfrm>
              <a:off x="14382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2" name="Shape 152"/>
            <p:cNvSpPr/>
            <p:nvPr/>
          </p:nvSpPr>
          <p:spPr>
            <a:xfrm>
              <a:off x="14382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3" name="Shape 153"/>
            <p:cNvSpPr/>
            <p:nvPr/>
          </p:nvSpPr>
          <p:spPr>
            <a:xfrm>
              <a:off x="14382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4" name="Shape 154"/>
            <p:cNvSpPr/>
            <p:nvPr/>
          </p:nvSpPr>
          <p:spPr>
            <a:xfrm>
              <a:off x="14382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5" name="Shape 155"/>
            <p:cNvSpPr/>
            <p:nvPr/>
          </p:nvSpPr>
          <p:spPr>
            <a:xfrm>
              <a:off x="14382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6" name="Shape 156"/>
            <p:cNvSpPr/>
            <p:nvPr/>
          </p:nvSpPr>
          <p:spPr>
            <a:xfrm>
              <a:off x="14382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7" name="Shape 157"/>
            <p:cNvSpPr/>
            <p:nvPr/>
          </p:nvSpPr>
          <p:spPr>
            <a:xfrm>
              <a:off x="14382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8" name="Shape 158"/>
            <p:cNvSpPr/>
            <p:nvPr/>
          </p:nvSpPr>
          <p:spPr>
            <a:xfrm>
              <a:off x="14382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9" name="Shape 159"/>
            <p:cNvSpPr/>
            <p:nvPr/>
          </p:nvSpPr>
          <p:spPr>
            <a:xfrm>
              <a:off x="14382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0" name="Shape 160"/>
            <p:cNvSpPr/>
            <p:nvPr/>
          </p:nvSpPr>
          <p:spPr>
            <a:xfrm>
              <a:off x="14382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1" name="Shape 161"/>
            <p:cNvSpPr/>
            <p:nvPr/>
          </p:nvSpPr>
          <p:spPr>
            <a:xfrm>
              <a:off x="14382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2" name="Shape 162"/>
            <p:cNvSpPr/>
            <p:nvPr/>
          </p:nvSpPr>
          <p:spPr>
            <a:xfrm>
              <a:off x="14382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3" name="Shape 163"/>
            <p:cNvSpPr/>
            <p:nvPr/>
          </p:nvSpPr>
          <p:spPr>
            <a:xfrm>
              <a:off x="14382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4" name="Shape 164"/>
            <p:cNvSpPr/>
            <p:nvPr/>
          </p:nvSpPr>
          <p:spPr>
            <a:xfrm>
              <a:off x="14382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5" name="Shape 165"/>
            <p:cNvSpPr/>
            <p:nvPr/>
          </p:nvSpPr>
          <p:spPr>
            <a:xfrm>
              <a:off x="14382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6" name="Shape 166"/>
            <p:cNvSpPr/>
            <p:nvPr/>
          </p:nvSpPr>
          <p:spPr>
            <a:xfrm>
              <a:off x="14382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7" name="Shape 167"/>
            <p:cNvSpPr/>
            <p:nvPr/>
          </p:nvSpPr>
          <p:spPr>
            <a:xfrm>
              <a:off x="14382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8" name="Shape 168"/>
            <p:cNvSpPr/>
            <p:nvPr/>
          </p:nvSpPr>
          <p:spPr>
            <a:xfrm>
              <a:off x="14382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9" name="Shape 169"/>
            <p:cNvSpPr/>
            <p:nvPr/>
          </p:nvSpPr>
          <p:spPr>
            <a:xfrm>
              <a:off x="15887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0" name="Shape 170"/>
            <p:cNvSpPr/>
            <p:nvPr/>
          </p:nvSpPr>
          <p:spPr>
            <a:xfrm>
              <a:off x="15887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1" name="Shape 171"/>
            <p:cNvSpPr/>
            <p:nvPr/>
          </p:nvSpPr>
          <p:spPr>
            <a:xfrm>
              <a:off x="15887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2" name="Shape 172"/>
            <p:cNvSpPr/>
            <p:nvPr/>
          </p:nvSpPr>
          <p:spPr>
            <a:xfrm>
              <a:off x="15887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3" name="Shape 173"/>
            <p:cNvSpPr/>
            <p:nvPr/>
          </p:nvSpPr>
          <p:spPr>
            <a:xfrm>
              <a:off x="15887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4" name="Shape 174"/>
            <p:cNvSpPr/>
            <p:nvPr/>
          </p:nvSpPr>
          <p:spPr>
            <a:xfrm>
              <a:off x="15887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5" name="Shape 175"/>
            <p:cNvSpPr/>
            <p:nvPr/>
          </p:nvSpPr>
          <p:spPr>
            <a:xfrm>
              <a:off x="15887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6" name="Shape 176"/>
            <p:cNvSpPr/>
            <p:nvPr/>
          </p:nvSpPr>
          <p:spPr>
            <a:xfrm>
              <a:off x="15887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7" name="Shape 177"/>
            <p:cNvSpPr/>
            <p:nvPr/>
          </p:nvSpPr>
          <p:spPr>
            <a:xfrm>
              <a:off x="15887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8" name="Shape 178"/>
            <p:cNvSpPr/>
            <p:nvPr/>
          </p:nvSpPr>
          <p:spPr>
            <a:xfrm>
              <a:off x="15887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9" name="Shape 179"/>
            <p:cNvSpPr/>
            <p:nvPr/>
          </p:nvSpPr>
          <p:spPr>
            <a:xfrm>
              <a:off x="15887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0" name="Shape 180"/>
            <p:cNvSpPr/>
            <p:nvPr/>
          </p:nvSpPr>
          <p:spPr>
            <a:xfrm>
              <a:off x="15887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1" name="Shape 181"/>
            <p:cNvSpPr/>
            <p:nvPr/>
          </p:nvSpPr>
          <p:spPr>
            <a:xfrm>
              <a:off x="15887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2" name="Shape 182"/>
            <p:cNvSpPr/>
            <p:nvPr/>
          </p:nvSpPr>
          <p:spPr>
            <a:xfrm>
              <a:off x="15887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3" name="Shape 183"/>
            <p:cNvSpPr/>
            <p:nvPr/>
          </p:nvSpPr>
          <p:spPr>
            <a:xfrm>
              <a:off x="15887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4" name="Shape 184"/>
            <p:cNvSpPr/>
            <p:nvPr/>
          </p:nvSpPr>
          <p:spPr>
            <a:xfrm>
              <a:off x="15887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5" name="Shape 185"/>
            <p:cNvSpPr/>
            <p:nvPr/>
          </p:nvSpPr>
          <p:spPr>
            <a:xfrm>
              <a:off x="15887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6" name="Shape 186"/>
            <p:cNvSpPr/>
            <p:nvPr/>
          </p:nvSpPr>
          <p:spPr>
            <a:xfrm>
              <a:off x="15887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7" name="Shape 187"/>
            <p:cNvSpPr/>
            <p:nvPr/>
          </p:nvSpPr>
          <p:spPr>
            <a:xfrm>
              <a:off x="15887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8" name="Shape 188"/>
            <p:cNvSpPr/>
            <p:nvPr/>
          </p:nvSpPr>
          <p:spPr>
            <a:xfrm>
              <a:off x="17392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9" name="Shape 189"/>
            <p:cNvSpPr/>
            <p:nvPr/>
          </p:nvSpPr>
          <p:spPr>
            <a:xfrm>
              <a:off x="17392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0" name="Shape 190"/>
            <p:cNvSpPr/>
            <p:nvPr/>
          </p:nvSpPr>
          <p:spPr>
            <a:xfrm>
              <a:off x="17392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1" name="Shape 191"/>
            <p:cNvSpPr/>
            <p:nvPr/>
          </p:nvSpPr>
          <p:spPr>
            <a:xfrm>
              <a:off x="17392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2" name="Shape 192"/>
            <p:cNvSpPr/>
            <p:nvPr/>
          </p:nvSpPr>
          <p:spPr>
            <a:xfrm>
              <a:off x="17392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3" name="Shape 193"/>
            <p:cNvSpPr/>
            <p:nvPr/>
          </p:nvSpPr>
          <p:spPr>
            <a:xfrm>
              <a:off x="17392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4" name="Shape 194"/>
            <p:cNvSpPr/>
            <p:nvPr/>
          </p:nvSpPr>
          <p:spPr>
            <a:xfrm>
              <a:off x="17392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5" name="Shape 195"/>
            <p:cNvSpPr/>
            <p:nvPr/>
          </p:nvSpPr>
          <p:spPr>
            <a:xfrm>
              <a:off x="17392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6" name="Shape 196"/>
            <p:cNvSpPr/>
            <p:nvPr/>
          </p:nvSpPr>
          <p:spPr>
            <a:xfrm>
              <a:off x="17392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7" name="Shape 197"/>
            <p:cNvSpPr/>
            <p:nvPr/>
          </p:nvSpPr>
          <p:spPr>
            <a:xfrm>
              <a:off x="17392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8" name="Shape 198"/>
            <p:cNvSpPr/>
            <p:nvPr/>
          </p:nvSpPr>
          <p:spPr>
            <a:xfrm>
              <a:off x="17392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9" name="Shape 199"/>
            <p:cNvSpPr/>
            <p:nvPr/>
          </p:nvSpPr>
          <p:spPr>
            <a:xfrm>
              <a:off x="188975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0" name="Shape 200"/>
            <p:cNvSpPr/>
            <p:nvPr/>
          </p:nvSpPr>
          <p:spPr>
            <a:xfrm>
              <a:off x="188975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1" name="Shape 201"/>
            <p:cNvSpPr/>
            <p:nvPr/>
          </p:nvSpPr>
          <p:spPr>
            <a:xfrm>
              <a:off x="188975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2" name="Shape 202"/>
            <p:cNvSpPr/>
            <p:nvPr/>
          </p:nvSpPr>
          <p:spPr>
            <a:xfrm>
              <a:off x="188975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3" name="Shape 203"/>
            <p:cNvSpPr/>
            <p:nvPr/>
          </p:nvSpPr>
          <p:spPr>
            <a:xfrm>
              <a:off x="188975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4" name="Shape 204"/>
            <p:cNvSpPr/>
            <p:nvPr/>
          </p:nvSpPr>
          <p:spPr>
            <a:xfrm>
              <a:off x="204027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5" name="Shape 205"/>
            <p:cNvSpPr/>
            <p:nvPr/>
          </p:nvSpPr>
          <p:spPr>
            <a:xfrm>
              <a:off x="204027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6" name="Shape 206"/>
            <p:cNvSpPr/>
            <p:nvPr/>
          </p:nvSpPr>
          <p:spPr>
            <a:xfrm>
              <a:off x="204027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7" name="Shape 207"/>
            <p:cNvSpPr/>
            <p:nvPr/>
          </p:nvSpPr>
          <p:spPr>
            <a:xfrm>
              <a:off x="21907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8" name="Shape 208"/>
            <p:cNvSpPr/>
            <p:nvPr/>
          </p:nvSpPr>
          <p:spPr>
            <a:xfrm>
              <a:off x="234130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9" name="Shape 209"/>
            <p:cNvSpPr/>
            <p:nvPr/>
          </p:nvSpPr>
          <p:spPr>
            <a:xfrm>
              <a:off x="264232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10" name="Shape 210"/>
            <p:cNvSpPr/>
            <p:nvPr/>
          </p:nvSpPr>
          <p:spPr>
            <a:xfrm>
              <a:off x="264232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11" name="Shape 211"/>
            <p:cNvSpPr/>
            <p:nvPr/>
          </p:nvSpPr>
          <p:spPr>
            <a:xfrm>
              <a:off x="324435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grpSp>
        <p:nvGrpSpPr>
          <p:cNvPr id="212" name="Shape 212"/>
          <p:cNvGrpSpPr/>
          <p:nvPr/>
        </p:nvGrpSpPr>
        <p:grpSpPr>
          <a:xfrm rot="10800000">
            <a:off x="6367294" y="28698"/>
            <a:ext cx="2017554" cy="5086302"/>
            <a:chOff x="1588750" y="238125"/>
            <a:chExt cx="2078025" cy="5238750"/>
          </a:xfrm>
        </p:grpSpPr>
        <p:sp>
          <p:nvSpPr>
            <p:cNvPr id="213" name="Shape 213"/>
            <p:cNvSpPr/>
            <p:nvPr/>
          </p:nvSpPr>
          <p:spPr>
            <a:xfrm>
              <a:off x="15887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4" name="Shape 214"/>
            <p:cNvSpPr/>
            <p:nvPr/>
          </p:nvSpPr>
          <p:spPr>
            <a:xfrm>
              <a:off x="15887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5" name="Shape 215"/>
            <p:cNvSpPr/>
            <p:nvPr/>
          </p:nvSpPr>
          <p:spPr>
            <a:xfrm>
              <a:off x="15887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6" name="Shape 216"/>
            <p:cNvSpPr/>
            <p:nvPr/>
          </p:nvSpPr>
          <p:spPr>
            <a:xfrm>
              <a:off x="15887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7" name="Shape 217"/>
            <p:cNvSpPr/>
            <p:nvPr/>
          </p:nvSpPr>
          <p:spPr>
            <a:xfrm>
              <a:off x="15887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8" name="Shape 218"/>
            <p:cNvSpPr/>
            <p:nvPr/>
          </p:nvSpPr>
          <p:spPr>
            <a:xfrm>
              <a:off x="15887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19" name="Shape 219"/>
            <p:cNvSpPr/>
            <p:nvPr/>
          </p:nvSpPr>
          <p:spPr>
            <a:xfrm>
              <a:off x="17392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0" name="Shape 220"/>
            <p:cNvSpPr/>
            <p:nvPr/>
          </p:nvSpPr>
          <p:spPr>
            <a:xfrm>
              <a:off x="17392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1" name="Shape 221"/>
            <p:cNvSpPr/>
            <p:nvPr/>
          </p:nvSpPr>
          <p:spPr>
            <a:xfrm>
              <a:off x="17392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2" name="Shape 222"/>
            <p:cNvSpPr/>
            <p:nvPr/>
          </p:nvSpPr>
          <p:spPr>
            <a:xfrm>
              <a:off x="17392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3" name="Shape 223"/>
            <p:cNvSpPr/>
            <p:nvPr/>
          </p:nvSpPr>
          <p:spPr>
            <a:xfrm>
              <a:off x="17392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4" name="Shape 224"/>
            <p:cNvSpPr/>
            <p:nvPr/>
          </p:nvSpPr>
          <p:spPr>
            <a:xfrm>
              <a:off x="17392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5" name="Shape 225"/>
            <p:cNvSpPr/>
            <p:nvPr/>
          </p:nvSpPr>
          <p:spPr>
            <a:xfrm>
              <a:off x="17392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6" name="Shape 226"/>
            <p:cNvSpPr/>
            <p:nvPr/>
          </p:nvSpPr>
          <p:spPr>
            <a:xfrm>
              <a:off x="188975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7" name="Shape 227"/>
            <p:cNvSpPr/>
            <p:nvPr/>
          </p:nvSpPr>
          <p:spPr>
            <a:xfrm>
              <a:off x="188975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8" name="Shape 228"/>
            <p:cNvSpPr/>
            <p:nvPr/>
          </p:nvSpPr>
          <p:spPr>
            <a:xfrm>
              <a:off x="188975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9" name="Shape 229"/>
            <p:cNvSpPr/>
            <p:nvPr/>
          </p:nvSpPr>
          <p:spPr>
            <a:xfrm>
              <a:off x="188975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0" name="Shape 230"/>
            <p:cNvSpPr/>
            <p:nvPr/>
          </p:nvSpPr>
          <p:spPr>
            <a:xfrm>
              <a:off x="188975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1" name="Shape 231"/>
            <p:cNvSpPr/>
            <p:nvPr/>
          </p:nvSpPr>
          <p:spPr>
            <a:xfrm>
              <a:off x="188975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2" name="Shape 232"/>
            <p:cNvSpPr/>
            <p:nvPr/>
          </p:nvSpPr>
          <p:spPr>
            <a:xfrm>
              <a:off x="188975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3" name="Shape 233"/>
            <p:cNvSpPr/>
            <p:nvPr/>
          </p:nvSpPr>
          <p:spPr>
            <a:xfrm>
              <a:off x="188975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4" name="Shape 234"/>
            <p:cNvSpPr/>
            <p:nvPr/>
          </p:nvSpPr>
          <p:spPr>
            <a:xfrm>
              <a:off x="188975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5" name="Shape 235"/>
            <p:cNvSpPr/>
            <p:nvPr/>
          </p:nvSpPr>
          <p:spPr>
            <a:xfrm>
              <a:off x="188975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6" name="Shape 236"/>
            <p:cNvSpPr/>
            <p:nvPr/>
          </p:nvSpPr>
          <p:spPr>
            <a:xfrm>
              <a:off x="188975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7" name="Shape 237"/>
            <p:cNvSpPr/>
            <p:nvPr/>
          </p:nvSpPr>
          <p:spPr>
            <a:xfrm>
              <a:off x="188975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8" name="Shape 238"/>
            <p:cNvSpPr/>
            <p:nvPr/>
          </p:nvSpPr>
          <p:spPr>
            <a:xfrm>
              <a:off x="188975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9" name="Shape 239"/>
            <p:cNvSpPr/>
            <p:nvPr/>
          </p:nvSpPr>
          <p:spPr>
            <a:xfrm>
              <a:off x="188975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0" name="Shape 240"/>
            <p:cNvSpPr/>
            <p:nvPr/>
          </p:nvSpPr>
          <p:spPr>
            <a:xfrm>
              <a:off x="188975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1" name="Shape 241"/>
            <p:cNvSpPr/>
            <p:nvPr/>
          </p:nvSpPr>
          <p:spPr>
            <a:xfrm>
              <a:off x="188975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2" name="Shape 242"/>
            <p:cNvSpPr/>
            <p:nvPr/>
          </p:nvSpPr>
          <p:spPr>
            <a:xfrm>
              <a:off x="188975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3" name="Shape 243"/>
            <p:cNvSpPr/>
            <p:nvPr/>
          </p:nvSpPr>
          <p:spPr>
            <a:xfrm>
              <a:off x="188975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4" name="Shape 244"/>
            <p:cNvSpPr/>
            <p:nvPr/>
          </p:nvSpPr>
          <p:spPr>
            <a:xfrm>
              <a:off x="188975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5" name="Shape 245"/>
            <p:cNvSpPr/>
            <p:nvPr/>
          </p:nvSpPr>
          <p:spPr>
            <a:xfrm>
              <a:off x="204027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6" name="Shape 246"/>
            <p:cNvSpPr/>
            <p:nvPr/>
          </p:nvSpPr>
          <p:spPr>
            <a:xfrm>
              <a:off x="204027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7" name="Shape 247"/>
            <p:cNvSpPr/>
            <p:nvPr/>
          </p:nvSpPr>
          <p:spPr>
            <a:xfrm>
              <a:off x="204027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8" name="Shape 248"/>
            <p:cNvSpPr/>
            <p:nvPr/>
          </p:nvSpPr>
          <p:spPr>
            <a:xfrm>
              <a:off x="204027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9" name="Shape 249"/>
            <p:cNvSpPr/>
            <p:nvPr/>
          </p:nvSpPr>
          <p:spPr>
            <a:xfrm>
              <a:off x="204027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0" name="Shape 250"/>
            <p:cNvSpPr/>
            <p:nvPr/>
          </p:nvSpPr>
          <p:spPr>
            <a:xfrm>
              <a:off x="204027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1" name="Shape 251"/>
            <p:cNvSpPr/>
            <p:nvPr/>
          </p:nvSpPr>
          <p:spPr>
            <a:xfrm>
              <a:off x="204027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2" name="Shape 252"/>
            <p:cNvSpPr/>
            <p:nvPr/>
          </p:nvSpPr>
          <p:spPr>
            <a:xfrm>
              <a:off x="204027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3" name="Shape 253"/>
            <p:cNvSpPr/>
            <p:nvPr/>
          </p:nvSpPr>
          <p:spPr>
            <a:xfrm>
              <a:off x="204027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4" name="Shape 254"/>
            <p:cNvSpPr/>
            <p:nvPr/>
          </p:nvSpPr>
          <p:spPr>
            <a:xfrm>
              <a:off x="204027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5" name="Shape 255"/>
            <p:cNvSpPr/>
            <p:nvPr/>
          </p:nvSpPr>
          <p:spPr>
            <a:xfrm>
              <a:off x="204027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6" name="Shape 256"/>
            <p:cNvSpPr/>
            <p:nvPr/>
          </p:nvSpPr>
          <p:spPr>
            <a:xfrm>
              <a:off x="204027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7" name="Shape 257"/>
            <p:cNvSpPr/>
            <p:nvPr/>
          </p:nvSpPr>
          <p:spPr>
            <a:xfrm>
              <a:off x="204027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8" name="Shape 258"/>
            <p:cNvSpPr/>
            <p:nvPr/>
          </p:nvSpPr>
          <p:spPr>
            <a:xfrm>
              <a:off x="204027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9" name="Shape 259"/>
            <p:cNvSpPr/>
            <p:nvPr/>
          </p:nvSpPr>
          <p:spPr>
            <a:xfrm>
              <a:off x="204027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0" name="Shape 260"/>
            <p:cNvSpPr/>
            <p:nvPr/>
          </p:nvSpPr>
          <p:spPr>
            <a:xfrm>
              <a:off x="204027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1" name="Shape 261"/>
            <p:cNvSpPr/>
            <p:nvPr/>
          </p:nvSpPr>
          <p:spPr>
            <a:xfrm>
              <a:off x="204027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2" name="Shape 262"/>
            <p:cNvSpPr/>
            <p:nvPr/>
          </p:nvSpPr>
          <p:spPr>
            <a:xfrm>
              <a:off x="204027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3" name="Shape 263"/>
            <p:cNvSpPr/>
            <p:nvPr/>
          </p:nvSpPr>
          <p:spPr>
            <a:xfrm>
              <a:off x="204027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4" name="Shape 264"/>
            <p:cNvSpPr/>
            <p:nvPr/>
          </p:nvSpPr>
          <p:spPr>
            <a:xfrm>
              <a:off x="2190775"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5" name="Shape 265"/>
            <p:cNvSpPr/>
            <p:nvPr/>
          </p:nvSpPr>
          <p:spPr>
            <a:xfrm>
              <a:off x="2190775"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6" name="Shape 266"/>
            <p:cNvSpPr/>
            <p:nvPr/>
          </p:nvSpPr>
          <p:spPr>
            <a:xfrm>
              <a:off x="2190775"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7" name="Shape 267"/>
            <p:cNvSpPr/>
            <p:nvPr/>
          </p:nvSpPr>
          <p:spPr>
            <a:xfrm>
              <a:off x="2190775"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8" name="Shape 268"/>
            <p:cNvSpPr/>
            <p:nvPr/>
          </p:nvSpPr>
          <p:spPr>
            <a:xfrm>
              <a:off x="21907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9" name="Shape 269"/>
            <p:cNvSpPr/>
            <p:nvPr/>
          </p:nvSpPr>
          <p:spPr>
            <a:xfrm>
              <a:off x="21907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0" name="Shape 270"/>
            <p:cNvSpPr/>
            <p:nvPr/>
          </p:nvSpPr>
          <p:spPr>
            <a:xfrm>
              <a:off x="2190775"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1" name="Shape 271"/>
            <p:cNvSpPr/>
            <p:nvPr/>
          </p:nvSpPr>
          <p:spPr>
            <a:xfrm>
              <a:off x="2190775"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2" name="Shape 272"/>
            <p:cNvSpPr/>
            <p:nvPr/>
          </p:nvSpPr>
          <p:spPr>
            <a:xfrm>
              <a:off x="21907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3" name="Shape 273"/>
            <p:cNvSpPr/>
            <p:nvPr/>
          </p:nvSpPr>
          <p:spPr>
            <a:xfrm>
              <a:off x="2190775"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4" name="Shape 274"/>
            <p:cNvSpPr/>
            <p:nvPr/>
          </p:nvSpPr>
          <p:spPr>
            <a:xfrm>
              <a:off x="21907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5" name="Shape 275"/>
            <p:cNvSpPr/>
            <p:nvPr/>
          </p:nvSpPr>
          <p:spPr>
            <a:xfrm>
              <a:off x="2190775"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6" name="Shape 276"/>
            <p:cNvSpPr/>
            <p:nvPr/>
          </p:nvSpPr>
          <p:spPr>
            <a:xfrm>
              <a:off x="21907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7" name="Shape 277"/>
            <p:cNvSpPr/>
            <p:nvPr/>
          </p:nvSpPr>
          <p:spPr>
            <a:xfrm>
              <a:off x="21907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8" name="Shape 278"/>
            <p:cNvSpPr/>
            <p:nvPr/>
          </p:nvSpPr>
          <p:spPr>
            <a:xfrm>
              <a:off x="21907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9" name="Shape 279"/>
            <p:cNvSpPr/>
            <p:nvPr/>
          </p:nvSpPr>
          <p:spPr>
            <a:xfrm>
              <a:off x="2190775"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0" name="Shape 280"/>
            <p:cNvSpPr/>
            <p:nvPr/>
          </p:nvSpPr>
          <p:spPr>
            <a:xfrm>
              <a:off x="21907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1" name="Shape 281"/>
            <p:cNvSpPr/>
            <p:nvPr/>
          </p:nvSpPr>
          <p:spPr>
            <a:xfrm>
              <a:off x="21907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2" name="Shape 282"/>
            <p:cNvSpPr/>
            <p:nvPr/>
          </p:nvSpPr>
          <p:spPr>
            <a:xfrm>
              <a:off x="2190775"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3" name="Shape 283"/>
            <p:cNvSpPr/>
            <p:nvPr/>
          </p:nvSpPr>
          <p:spPr>
            <a:xfrm>
              <a:off x="21907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4" name="Shape 284"/>
            <p:cNvSpPr/>
            <p:nvPr/>
          </p:nvSpPr>
          <p:spPr>
            <a:xfrm>
              <a:off x="2190775"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5" name="Shape 285"/>
            <p:cNvSpPr/>
            <p:nvPr/>
          </p:nvSpPr>
          <p:spPr>
            <a:xfrm>
              <a:off x="2190775"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6" name="Shape 286"/>
            <p:cNvSpPr/>
            <p:nvPr/>
          </p:nvSpPr>
          <p:spPr>
            <a:xfrm>
              <a:off x="21907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7" name="Shape 287"/>
            <p:cNvSpPr/>
            <p:nvPr/>
          </p:nvSpPr>
          <p:spPr>
            <a:xfrm>
              <a:off x="21907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8" name="Shape 288"/>
            <p:cNvSpPr/>
            <p:nvPr/>
          </p:nvSpPr>
          <p:spPr>
            <a:xfrm>
              <a:off x="2190775"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9" name="Shape 289"/>
            <p:cNvSpPr/>
            <p:nvPr/>
          </p:nvSpPr>
          <p:spPr>
            <a:xfrm>
              <a:off x="234130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0" name="Shape 290"/>
            <p:cNvSpPr/>
            <p:nvPr/>
          </p:nvSpPr>
          <p:spPr>
            <a:xfrm>
              <a:off x="234130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1" name="Shape 291"/>
            <p:cNvSpPr/>
            <p:nvPr/>
          </p:nvSpPr>
          <p:spPr>
            <a:xfrm>
              <a:off x="234130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2" name="Shape 292"/>
            <p:cNvSpPr/>
            <p:nvPr/>
          </p:nvSpPr>
          <p:spPr>
            <a:xfrm>
              <a:off x="234130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3" name="Shape 293"/>
            <p:cNvSpPr/>
            <p:nvPr/>
          </p:nvSpPr>
          <p:spPr>
            <a:xfrm>
              <a:off x="234130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4" name="Shape 294"/>
            <p:cNvSpPr/>
            <p:nvPr/>
          </p:nvSpPr>
          <p:spPr>
            <a:xfrm>
              <a:off x="234130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5" name="Shape 295"/>
            <p:cNvSpPr/>
            <p:nvPr/>
          </p:nvSpPr>
          <p:spPr>
            <a:xfrm>
              <a:off x="234130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 name="Shape 296"/>
            <p:cNvSpPr/>
            <p:nvPr/>
          </p:nvSpPr>
          <p:spPr>
            <a:xfrm>
              <a:off x="234130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 name="Shape 297"/>
            <p:cNvSpPr/>
            <p:nvPr/>
          </p:nvSpPr>
          <p:spPr>
            <a:xfrm>
              <a:off x="234130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 name="Shape 298"/>
            <p:cNvSpPr/>
            <p:nvPr/>
          </p:nvSpPr>
          <p:spPr>
            <a:xfrm>
              <a:off x="234130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 name="Shape 299"/>
            <p:cNvSpPr/>
            <p:nvPr/>
          </p:nvSpPr>
          <p:spPr>
            <a:xfrm>
              <a:off x="234130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 name="Shape 300"/>
            <p:cNvSpPr/>
            <p:nvPr/>
          </p:nvSpPr>
          <p:spPr>
            <a:xfrm>
              <a:off x="234130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1" name="Shape 301"/>
            <p:cNvSpPr/>
            <p:nvPr/>
          </p:nvSpPr>
          <p:spPr>
            <a:xfrm>
              <a:off x="234130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2" name="Shape 302"/>
            <p:cNvSpPr/>
            <p:nvPr/>
          </p:nvSpPr>
          <p:spPr>
            <a:xfrm>
              <a:off x="234130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3" name="Shape 303"/>
            <p:cNvSpPr/>
            <p:nvPr/>
          </p:nvSpPr>
          <p:spPr>
            <a:xfrm>
              <a:off x="234130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4" name="Shape 304"/>
            <p:cNvSpPr/>
            <p:nvPr/>
          </p:nvSpPr>
          <p:spPr>
            <a:xfrm>
              <a:off x="234130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5" name="Shape 305"/>
            <p:cNvSpPr/>
            <p:nvPr/>
          </p:nvSpPr>
          <p:spPr>
            <a:xfrm>
              <a:off x="234130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6" name="Shape 306"/>
            <p:cNvSpPr/>
            <p:nvPr/>
          </p:nvSpPr>
          <p:spPr>
            <a:xfrm>
              <a:off x="234130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7" name="Shape 307"/>
            <p:cNvSpPr/>
            <p:nvPr/>
          </p:nvSpPr>
          <p:spPr>
            <a:xfrm>
              <a:off x="234130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8" name="Shape 308"/>
            <p:cNvSpPr/>
            <p:nvPr/>
          </p:nvSpPr>
          <p:spPr>
            <a:xfrm>
              <a:off x="234130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9" name="Shape 309"/>
            <p:cNvSpPr/>
            <p:nvPr/>
          </p:nvSpPr>
          <p:spPr>
            <a:xfrm>
              <a:off x="234130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0" name="Shape 310"/>
            <p:cNvSpPr/>
            <p:nvPr/>
          </p:nvSpPr>
          <p:spPr>
            <a:xfrm>
              <a:off x="234130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1" name="Shape 311"/>
            <p:cNvSpPr/>
            <p:nvPr/>
          </p:nvSpPr>
          <p:spPr>
            <a:xfrm>
              <a:off x="234130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2" name="Shape 312"/>
            <p:cNvSpPr/>
            <p:nvPr/>
          </p:nvSpPr>
          <p:spPr>
            <a:xfrm>
              <a:off x="234130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3" name="Shape 313"/>
            <p:cNvSpPr/>
            <p:nvPr/>
          </p:nvSpPr>
          <p:spPr>
            <a:xfrm>
              <a:off x="234130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4" name="Shape 314"/>
            <p:cNvSpPr/>
            <p:nvPr/>
          </p:nvSpPr>
          <p:spPr>
            <a:xfrm>
              <a:off x="234130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5" name="Shape 315"/>
            <p:cNvSpPr/>
            <p:nvPr/>
          </p:nvSpPr>
          <p:spPr>
            <a:xfrm>
              <a:off x="249180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6" name="Shape 316"/>
            <p:cNvSpPr/>
            <p:nvPr/>
          </p:nvSpPr>
          <p:spPr>
            <a:xfrm>
              <a:off x="24918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7" name="Shape 317"/>
            <p:cNvSpPr/>
            <p:nvPr/>
          </p:nvSpPr>
          <p:spPr>
            <a:xfrm>
              <a:off x="249180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8" name="Shape 318"/>
            <p:cNvSpPr/>
            <p:nvPr/>
          </p:nvSpPr>
          <p:spPr>
            <a:xfrm>
              <a:off x="249180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19" name="Shape 319"/>
            <p:cNvSpPr/>
            <p:nvPr/>
          </p:nvSpPr>
          <p:spPr>
            <a:xfrm>
              <a:off x="249180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0" name="Shape 320"/>
            <p:cNvSpPr/>
            <p:nvPr/>
          </p:nvSpPr>
          <p:spPr>
            <a:xfrm>
              <a:off x="249180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1" name="Shape 321"/>
            <p:cNvSpPr/>
            <p:nvPr/>
          </p:nvSpPr>
          <p:spPr>
            <a:xfrm>
              <a:off x="249180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2" name="Shape 322"/>
            <p:cNvSpPr/>
            <p:nvPr/>
          </p:nvSpPr>
          <p:spPr>
            <a:xfrm>
              <a:off x="249180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3" name="Shape 323"/>
            <p:cNvSpPr/>
            <p:nvPr/>
          </p:nvSpPr>
          <p:spPr>
            <a:xfrm>
              <a:off x="249180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4" name="Shape 324"/>
            <p:cNvSpPr/>
            <p:nvPr/>
          </p:nvSpPr>
          <p:spPr>
            <a:xfrm>
              <a:off x="249180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5" name="Shape 325"/>
            <p:cNvSpPr/>
            <p:nvPr/>
          </p:nvSpPr>
          <p:spPr>
            <a:xfrm>
              <a:off x="249180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6" name="Shape 326"/>
            <p:cNvSpPr/>
            <p:nvPr/>
          </p:nvSpPr>
          <p:spPr>
            <a:xfrm>
              <a:off x="24918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7" name="Shape 327"/>
            <p:cNvSpPr/>
            <p:nvPr/>
          </p:nvSpPr>
          <p:spPr>
            <a:xfrm>
              <a:off x="249180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8" name="Shape 328"/>
            <p:cNvSpPr/>
            <p:nvPr/>
          </p:nvSpPr>
          <p:spPr>
            <a:xfrm>
              <a:off x="249180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29" name="Shape 329"/>
            <p:cNvSpPr/>
            <p:nvPr/>
          </p:nvSpPr>
          <p:spPr>
            <a:xfrm>
              <a:off x="249180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0" name="Shape 330"/>
            <p:cNvSpPr/>
            <p:nvPr/>
          </p:nvSpPr>
          <p:spPr>
            <a:xfrm>
              <a:off x="249180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1" name="Shape 331"/>
            <p:cNvSpPr/>
            <p:nvPr/>
          </p:nvSpPr>
          <p:spPr>
            <a:xfrm>
              <a:off x="249180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2" name="Shape 332"/>
            <p:cNvSpPr/>
            <p:nvPr/>
          </p:nvSpPr>
          <p:spPr>
            <a:xfrm>
              <a:off x="249180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3" name="Shape 333"/>
            <p:cNvSpPr/>
            <p:nvPr/>
          </p:nvSpPr>
          <p:spPr>
            <a:xfrm>
              <a:off x="249180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4" name="Shape 334"/>
            <p:cNvSpPr/>
            <p:nvPr/>
          </p:nvSpPr>
          <p:spPr>
            <a:xfrm>
              <a:off x="249180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 name="Shape 335"/>
            <p:cNvSpPr/>
            <p:nvPr/>
          </p:nvSpPr>
          <p:spPr>
            <a:xfrm>
              <a:off x="249180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 name="Shape 336"/>
            <p:cNvSpPr/>
            <p:nvPr/>
          </p:nvSpPr>
          <p:spPr>
            <a:xfrm>
              <a:off x="249180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 name="Shape 337"/>
            <p:cNvSpPr/>
            <p:nvPr/>
          </p:nvSpPr>
          <p:spPr>
            <a:xfrm>
              <a:off x="249180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 name="Shape 338"/>
            <p:cNvSpPr/>
            <p:nvPr/>
          </p:nvSpPr>
          <p:spPr>
            <a:xfrm>
              <a:off x="249180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 name="Shape 339"/>
            <p:cNvSpPr/>
            <p:nvPr/>
          </p:nvSpPr>
          <p:spPr>
            <a:xfrm>
              <a:off x="249180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 name="Shape 340"/>
            <p:cNvSpPr/>
            <p:nvPr/>
          </p:nvSpPr>
          <p:spPr>
            <a:xfrm>
              <a:off x="264232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 name="Shape 341"/>
            <p:cNvSpPr/>
            <p:nvPr/>
          </p:nvSpPr>
          <p:spPr>
            <a:xfrm>
              <a:off x="264232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 name="Shape 342"/>
            <p:cNvSpPr/>
            <p:nvPr/>
          </p:nvSpPr>
          <p:spPr>
            <a:xfrm>
              <a:off x="264232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 name="Shape 343"/>
            <p:cNvSpPr/>
            <p:nvPr/>
          </p:nvSpPr>
          <p:spPr>
            <a:xfrm>
              <a:off x="264232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 name="Shape 344"/>
            <p:cNvSpPr/>
            <p:nvPr/>
          </p:nvSpPr>
          <p:spPr>
            <a:xfrm>
              <a:off x="264232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 name="Shape 345"/>
            <p:cNvSpPr/>
            <p:nvPr/>
          </p:nvSpPr>
          <p:spPr>
            <a:xfrm>
              <a:off x="264232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6" name="Shape 346"/>
            <p:cNvSpPr/>
            <p:nvPr/>
          </p:nvSpPr>
          <p:spPr>
            <a:xfrm>
              <a:off x="264232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7" name="Shape 347"/>
            <p:cNvSpPr/>
            <p:nvPr/>
          </p:nvSpPr>
          <p:spPr>
            <a:xfrm>
              <a:off x="264232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8" name="Shape 348"/>
            <p:cNvSpPr/>
            <p:nvPr/>
          </p:nvSpPr>
          <p:spPr>
            <a:xfrm>
              <a:off x="264232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9" name="Shape 349"/>
            <p:cNvSpPr/>
            <p:nvPr/>
          </p:nvSpPr>
          <p:spPr>
            <a:xfrm>
              <a:off x="264232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0" name="Shape 350"/>
            <p:cNvSpPr/>
            <p:nvPr/>
          </p:nvSpPr>
          <p:spPr>
            <a:xfrm>
              <a:off x="264232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1" name="Shape 351"/>
            <p:cNvSpPr/>
            <p:nvPr/>
          </p:nvSpPr>
          <p:spPr>
            <a:xfrm>
              <a:off x="264232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2" name="Shape 352"/>
            <p:cNvSpPr/>
            <p:nvPr/>
          </p:nvSpPr>
          <p:spPr>
            <a:xfrm>
              <a:off x="264232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3" name="Shape 353"/>
            <p:cNvSpPr/>
            <p:nvPr/>
          </p:nvSpPr>
          <p:spPr>
            <a:xfrm>
              <a:off x="264232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4" name="Shape 354"/>
            <p:cNvSpPr/>
            <p:nvPr/>
          </p:nvSpPr>
          <p:spPr>
            <a:xfrm>
              <a:off x="264232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5" name="Shape 355"/>
            <p:cNvSpPr/>
            <p:nvPr/>
          </p:nvSpPr>
          <p:spPr>
            <a:xfrm>
              <a:off x="264232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6" name="Shape 356"/>
            <p:cNvSpPr/>
            <p:nvPr/>
          </p:nvSpPr>
          <p:spPr>
            <a:xfrm>
              <a:off x="264232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7" name="Shape 357"/>
            <p:cNvSpPr/>
            <p:nvPr/>
          </p:nvSpPr>
          <p:spPr>
            <a:xfrm>
              <a:off x="264232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8" name="Shape 358"/>
            <p:cNvSpPr/>
            <p:nvPr/>
          </p:nvSpPr>
          <p:spPr>
            <a:xfrm>
              <a:off x="264232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59" name="Shape 359"/>
            <p:cNvSpPr/>
            <p:nvPr/>
          </p:nvSpPr>
          <p:spPr>
            <a:xfrm>
              <a:off x="264232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0" name="Shape 360"/>
            <p:cNvSpPr/>
            <p:nvPr/>
          </p:nvSpPr>
          <p:spPr>
            <a:xfrm>
              <a:off x="2792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1" name="Shape 361"/>
            <p:cNvSpPr/>
            <p:nvPr/>
          </p:nvSpPr>
          <p:spPr>
            <a:xfrm>
              <a:off x="2792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2" name="Shape 362"/>
            <p:cNvSpPr/>
            <p:nvPr/>
          </p:nvSpPr>
          <p:spPr>
            <a:xfrm>
              <a:off x="2792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3" name="Shape 363"/>
            <p:cNvSpPr/>
            <p:nvPr/>
          </p:nvSpPr>
          <p:spPr>
            <a:xfrm>
              <a:off x="2792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4" name="Shape 364"/>
            <p:cNvSpPr/>
            <p:nvPr/>
          </p:nvSpPr>
          <p:spPr>
            <a:xfrm>
              <a:off x="2792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5" name="Shape 365"/>
            <p:cNvSpPr/>
            <p:nvPr/>
          </p:nvSpPr>
          <p:spPr>
            <a:xfrm>
              <a:off x="2792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6" name="Shape 366"/>
            <p:cNvSpPr/>
            <p:nvPr/>
          </p:nvSpPr>
          <p:spPr>
            <a:xfrm>
              <a:off x="2792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7" name="Shape 367"/>
            <p:cNvSpPr/>
            <p:nvPr/>
          </p:nvSpPr>
          <p:spPr>
            <a:xfrm>
              <a:off x="2792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8" name="Shape 368"/>
            <p:cNvSpPr/>
            <p:nvPr/>
          </p:nvSpPr>
          <p:spPr>
            <a:xfrm>
              <a:off x="2792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69" name="Shape 369"/>
            <p:cNvSpPr/>
            <p:nvPr/>
          </p:nvSpPr>
          <p:spPr>
            <a:xfrm>
              <a:off x="2792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0" name="Shape 370"/>
            <p:cNvSpPr/>
            <p:nvPr/>
          </p:nvSpPr>
          <p:spPr>
            <a:xfrm>
              <a:off x="2792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1" name="Shape 371"/>
            <p:cNvSpPr/>
            <p:nvPr/>
          </p:nvSpPr>
          <p:spPr>
            <a:xfrm>
              <a:off x="2792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2" name="Shape 372"/>
            <p:cNvSpPr/>
            <p:nvPr/>
          </p:nvSpPr>
          <p:spPr>
            <a:xfrm>
              <a:off x="2792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3" name="Shape 373"/>
            <p:cNvSpPr/>
            <p:nvPr/>
          </p:nvSpPr>
          <p:spPr>
            <a:xfrm>
              <a:off x="2792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4" name="Shape 374"/>
            <p:cNvSpPr/>
            <p:nvPr/>
          </p:nvSpPr>
          <p:spPr>
            <a:xfrm>
              <a:off x="2792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5" name="Shape 375"/>
            <p:cNvSpPr/>
            <p:nvPr/>
          </p:nvSpPr>
          <p:spPr>
            <a:xfrm>
              <a:off x="2792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6" name="Shape 376"/>
            <p:cNvSpPr/>
            <p:nvPr/>
          </p:nvSpPr>
          <p:spPr>
            <a:xfrm>
              <a:off x="2792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7" name="Shape 377"/>
            <p:cNvSpPr/>
            <p:nvPr/>
          </p:nvSpPr>
          <p:spPr>
            <a:xfrm>
              <a:off x="2792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8" name="Shape 378"/>
            <p:cNvSpPr/>
            <p:nvPr/>
          </p:nvSpPr>
          <p:spPr>
            <a:xfrm>
              <a:off x="294332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79" name="Shape 379"/>
            <p:cNvSpPr/>
            <p:nvPr/>
          </p:nvSpPr>
          <p:spPr>
            <a:xfrm>
              <a:off x="294332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0" name="Shape 380"/>
            <p:cNvSpPr/>
            <p:nvPr/>
          </p:nvSpPr>
          <p:spPr>
            <a:xfrm>
              <a:off x="294332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1" name="Shape 381"/>
            <p:cNvSpPr/>
            <p:nvPr/>
          </p:nvSpPr>
          <p:spPr>
            <a:xfrm>
              <a:off x="294332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2" name="Shape 382"/>
            <p:cNvSpPr/>
            <p:nvPr/>
          </p:nvSpPr>
          <p:spPr>
            <a:xfrm>
              <a:off x="294332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3" name="Shape 383"/>
            <p:cNvSpPr/>
            <p:nvPr/>
          </p:nvSpPr>
          <p:spPr>
            <a:xfrm>
              <a:off x="294332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4" name="Shape 384"/>
            <p:cNvSpPr/>
            <p:nvPr/>
          </p:nvSpPr>
          <p:spPr>
            <a:xfrm>
              <a:off x="294332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5" name="Shape 385"/>
            <p:cNvSpPr/>
            <p:nvPr/>
          </p:nvSpPr>
          <p:spPr>
            <a:xfrm>
              <a:off x="294332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6" name="Shape 386"/>
            <p:cNvSpPr/>
            <p:nvPr/>
          </p:nvSpPr>
          <p:spPr>
            <a:xfrm>
              <a:off x="294332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7" name="Shape 387"/>
            <p:cNvSpPr/>
            <p:nvPr/>
          </p:nvSpPr>
          <p:spPr>
            <a:xfrm>
              <a:off x="294332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8" name="Shape 388"/>
            <p:cNvSpPr/>
            <p:nvPr/>
          </p:nvSpPr>
          <p:spPr>
            <a:xfrm>
              <a:off x="294332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89" name="Shape 389"/>
            <p:cNvSpPr/>
            <p:nvPr/>
          </p:nvSpPr>
          <p:spPr>
            <a:xfrm>
              <a:off x="294332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0" name="Shape 390"/>
            <p:cNvSpPr/>
            <p:nvPr/>
          </p:nvSpPr>
          <p:spPr>
            <a:xfrm>
              <a:off x="294332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1" name="Shape 391"/>
            <p:cNvSpPr/>
            <p:nvPr/>
          </p:nvSpPr>
          <p:spPr>
            <a:xfrm>
              <a:off x="294332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2" name="Shape 392"/>
            <p:cNvSpPr/>
            <p:nvPr/>
          </p:nvSpPr>
          <p:spPr>
            <a:xfrm>
              <a:off x="294332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3" name="Shape 393"/>
            <p:cNvSpPr/>
            <p:nvPr/>
          </p:nvSpPr>
          <p:spPr>
            <a:xfrm>
              <a:off x="294332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4" name="Shape 394"/>
            <p:cNvSpPr/>
            <p:nvPr/>
          </p:nvSpPr>
          <p:spPr>
            <a:xfrm>
              <a:off x="294332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5" name="Shape 395"/>
            <p:cNvSpPr/>
            <p:nvPr/>
          </p:nvSpPr>
          <p:spPr>
            <a:xfrm>
              <a:off x="294332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6" name="Shape 396"/>
            <p:cNvSpPr/>
            <p:nvPr/>
          </p:nvSpPr>
          <p:spPr>
            <a:xfrm>
              <a:off x="3093850"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7" name="Shape 397"/>
            <p:cNvSpPr/>
            <p:nvPr/>
          </p:nvSpPr>
          <p:spPr>
            <a:xfrm>
              <a:off x="3093850"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8" name="Shape 398"/>
            <p:cNvSpPr/>
            <p:nvPr/>
          </p:nvSpPr>
          <p:spPr>
            <a:xfrm>
              <a:off x="3093850"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99" name="Shape 399"/>
            <p:cNvSpPr/>
            <p:nvPr/>
          </p:nvSpPr>
          <p:spPr>
            <a:xfrm>
              <a:off x="3093850"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0" name="Shape 400"/>
            <p:cNvSpPr/>
            <p:nvPr/>
          </p:nvSpPr>
          <p:spPr>
            <a:xfrm>
              <a:off x="3093850"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1" name="Shape 401"/>
            <p:cNvSpPr/>
            <p:nvPr/>
          </p:nvSpPr>
          <p:spPr>
            <a:xfrm>
              <a:off x="3093850"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2" name="Shape 402"/>
            <p:cNvSpPr/>
            <p:nvPr/>
          </p:nvSpPr>
          <p:spPr>
            <a:xfrm>
              <a:off x="3093850"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3" name="Shape 403"/>
            <p:cNvSpPr/>
            <p:nvPr/>
          </p:nvSpPr>
          <p:spPr>
            <a:xfrm>
              <a:off x="309385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4" name="Shape 404"/>
            <p:cNvSpPr/>
            <p:nvPr/>
          </p:nvSpPr>
          <p:spPr>
            <a:xfrm>
              <a:off x="3093850"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5" name="Shape 405"/>
            <p:cNvSpPr/>
            <p:nvPr/>
          </p:nvSpPr>
          <p:spPr>
            <a:xfrm>
              <a:off x="324435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6" name="Shape 406"/>
            <p:cNvSpPr/>
            <p:nvPr/>
          </p:nvSpPr>
          <p:spPr>
            <a:xfrm>
              <a:off x="324435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7" name="Shape 407"/>
            <p:cNvSpPr/>
            <p:nvPr/>
          </p:nvSpPr>
          <p:spPr>
            <a:xfrm>
              <a:off x="324435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8" name="Shape 408"/>
            <p:cNvSpPr/>
            <p:nvPr/>
          </p:nvSpPr>
          <p:spPr>
            <a:xfrm>
              <a:off x="324435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09" name="Shape 409"/>
            <p:cNvSpPr/>
            <p:nvPr/>
          </p:nvSpPr>
          <p:spPr>
            <a:xfrm>
              <a:off x="324435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0" name="Shape 410"/>
            <p:cNvSpPr/>
            <p:nvPr/>
          </p:nvSpPr>
          <p:spPr>
            <a:xfrm>
              <a:off x="324435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1" name="Shape 411"/>
            <p:cNvSpPr/>
            <p:nvPr/>
          </p:nvSpPr>
          <p:spPr>
            <a:xfrm>
              <a:off x="324435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2" name="Shape 412"/>
            <p:cNvSpPr/>
            <p:nvPr/>
          </p:nvSpPr>
          <p:spPr>
            <a:xfrm>
              <a:off x="324435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3" name="Shape 413"/>
            <p:cNvSpPr/>
            <p:nvPr/>
          </p:nvSpPr>
          <p:spPr>
            <a:xfrm>
              <a:off x="33948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4" name="Shape 414"/>
            <p:cNvSpPr/>
            <p:nvPr/>
          </p:nvSpPr>
          <p:spPr>
            <a:xfrm>
              <a:off x="33948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5" name="Shape 415"/>
            <p:cNvSpPr/>
            <p:nvPr/>
          </p:nvSpPr>
          <p:spPr>
            <a:xfrm>
              <a:off x="33948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6" name="Shape 416"/>
            <p:cNvSpPr/>
            <p:nvPr/>
          </p:nvSpPr>
          <p:spPr>
            <a:xfrm>
              <a:off x="33948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7" name="Shape 417"/>
            <p:cNvSpPr/>
            <p:nvPr/>
          </p:nvSpPr>
          <p:spPr>
            <a:xfrm>
              <a:off x="33948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8" name="Shape 418"/>
            <p:cNvSpPr/>
            <p:nvPr/>
          </p:nvSpPr>
          <p:spPr>
            <a:xfrm>
              <a:off x="33948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19" name="Shape 419"/>
            <p:cNvSpPr/>
            <p:nvPr/>
          </p:nvSpPr>
          <p:spPr>
            <a:xfrm>
              <a:off x="35453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20" name="Shape 420"/>
            <p:cNvSpPr/>
            <p:nvPr/>
          </p:nvSpPr>
          <p:spPr>
            <a:xfrm>
              <a:off x="35453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421" name="Shape 421"/>
            <p:cNvSpPr/>
            <p:nvPr/>
          </p:nvSpPr>
          <p:spPr>
            <a:xfrm>
              <a:off x="35453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422" name="Shape 422"/>
          <p:cNvGrpSpPr/>
          <p:nvPr/>
        </p:nvGrpSpPr>
        <p:grpSpPr>
          <a:xfrm rot="10800000">
            <a:off x="6367294" y="28698"/>
            <a:ext cx="2309820" cy="5086302"/>
            <a:chOff x="1287725" y="238125"/>
            <a:chExt cx="2379050" cy="5238750"/>
          </a:xfrm>
        </p:grpSpPr>
        <p:sp>
          <p:nvSpPr>
            <p:cNvPr id="423" name="Shape 423"/>
            <p:cNvSpPr/>
            <p:nvPr/>
          </p:nvSpPr>
          <p:spPr>
            <a:xfrm>
              <a:off x="128772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4" name="Shape 424"/>
            <p:cNvSpPr/>
            <p:nvPr/>
          </p:nvSpPr>
          <p:spPr>
            <a:xfrm>
              <a:off x="128772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5" name="Shape 425"/>
            <p:cNvSpPr/>
            <p:nvPr/>
          </p:nvSpPr>
          <p:spPr>
            <a:xfrm>
              <a:off x="128772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6" name="Shape 426"/>
            <p:cNvSpPr/>
            <p:nvPr/>
          </p:nvSpPr>
          <p:spPr>
            <a:xfrm>
              <a:off x="128772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7" name="Shape 427"/>
            <p:cNvSpPr/>
            <p:nvPr/>
          </p:nvSpPr>
          <p:spPr>
            <a:xfrm>
              <a:off x="128772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8" name="Shape 428"/>
            <p:cNvSpPr/>
            <p:nvPr/>
          </p:nvSpPr>
          <p:spPr>
            <a:xfrm>
              <a:off x="128772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29" name="Shape 429"/>
            <p:cNvSpPr/>
            <p:nvPr/>
          </p:nvSpPr>
          <p:spPr>
            <a:xfrm>
              <a:off x="128772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0" name="Shape 430"/>
            <p:cNvSpPr/>
            <p:nvPr/>
          </p:nvSpPr>
          <p:spPr>
            <a:xfrm>
              <a:off x="128772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1" name="Shape 431"/>
            <p:cNvSpPr/>
            <p:nvPr/>
          </p:nvSpPr>
          <p:spPr>
            <a:xfrm>
              <a:off x="128772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2" name="Shape 432"/>
            <p:cNvSpPr/>
            <p:nvPr/>
          </p:nvSpPr>
          <p:spPr>
            <a:xfrm>
              <a:off x="128772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3" name="Shape 433"/>
            <p:cNvSpPr/>
            <p:nvPr/>
          </p:nvSpPr>
          <p:spPr>
            <a:xfrm>
              <a:off x="128772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4" name="Shape 434"/>
            <p:cNvSpPr/>
            <p:nvPr/>
          </p:nvSpPr>
          <p:spPr>
            <a:xfrm>
              <a:off x="128772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5" name="Shape 435"/>
            <p:cNvSpPr/>
            <p:nvPr/>
          </p:nvSpPr>
          <p:spPr>
            <a:xfrm>
              <a:off x="128772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6" name="Shape 436"/>
            <p:cNvSpPr/>
            <p:nvPr/>
          </p:nvSpPr>
          <p:spPr>
            <a:xfrm>
              <a:off x="128772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7" name="Shape 437"/>
            <p:cNvSpPr/>
            <p:nvPr/>
          </p:nvSpPr>
          <p:spPr>
            <a:xfrm>
              <a:off x="128772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8" name="Shape 438"/>
            <p:cNvSpPr/>
            <p:nvPr/>
          </p:nvSpPr>
          <p:spPr>
            <a:xfrm>
              <a:off x="14382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39" name="Shape 439"/>
            <p:cNvSpPr/>
            <p:nvPr/>
          </p:nvSpPr>
          <p:spPr>
            <a:xfrm>
              <a:off x="14382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0" name="Shape 440"/>
            <p:cNvSpPr/>
            <p:nvPr/>
          </p:nvSpPr>
          <p:spPr>
            <a:xfrm>
              <a:off x="14382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1" name="Shape 441"/>
            <p:cNvSpPr/>
            <p:nvPr/>
          </p:nvSpPr>
          <p:spPr>
            <a:xfrm>
              <a:off x="14382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2" name="Shape 442"/>
            <p:cNvSpPr/>
            <p:nvPr/>
          </p:nvSpPr>
          <p:spPr>
            <a:xfrm>
              <a:off x="15887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3" name="Shape 443"/>
            <p:cNvSpPr/>
            <p:nvPr/>
          </p:nvSpPr>
          <p:spPr>
            <a:xfrm>
              <a:off x="15887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4" name="Shape 444"/>
            <p:cNvSpPr/>
            <p:nvPr/>
          </p:nvSpPr>
          <p:spPr>
            <a:xfrm>
              <a:off x="15887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5" name="Shape 445"/>
            <p:cNvSpPr/>
            <p:nvPr/>
          </p:nvSpPr>
          <p:spPr>
            <a:xfrm>
              <a:off x="15887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6" name="Shape 446"/>
            <p:cNvSpPr/>
            <p:nvPr/>
          </p:nvSpPr>
          <p:spPr>
            <a:xfrm>
              <a:off x="15887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7" name="Shape 447"/>
            <p:cNvSpPr/>
            <p:nvPr/>
          </p:nvSpPr>
          <p:spPr>
            <a:xfrm>
              <a:off x="15887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8" name="Shape 448"/>
            <p:cNvSpPr/>
            <p:nvPr/>
          </p:nvSpPr>
          <p:spPr>
            <a:xfrm>
              <a:off x="15887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49" name="Shape 449"/>
            <p:cNvSpPr/>
            <p:nvPr/>
          </p:nvSpPr>
          <p:spPr>
            <a:xfrm>
              <a:off x="15887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0" name="Shape 450"/>
            <p:cNvSpPr/>
            <p:nvPr/>
          </p:nvSpPr>
          <p:spPr>
            <a:xfrm>
              <a:off x="15887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1" name="Shape 451"/>
            <p:cNvSpPr/>
            <p:nvPr/>
          </p:nvSpPr>
          <p:spPr>
            <a:xfrm>
              <a:off x="15887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2" name="Shape 452"/>
            <p:cNvSpPr/>
            <p:nvPr/>
          </p:nvSpPr>
          <p:spPr>
            <a:xfrm>
              <a:off x="17392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3" name="Shape 453"/>
            <p:cNvSpPr/>
            <p:nvPr/>
          </p:nvSpPr>
          <p:spPr>
            <a:xfrm>
              <a:off x="17392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4" name="Shape 454"/>
            <p:cNvSpPr/>
            <p:nvPr/>
          </p:nvSpPr>
          <p:spPr>
            <a:xfrm>
              <a:off x="17392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5" name="Shape 455"/>
            <p:cNvSpPr/>
            <p:nvPr/>
          </p:nvSpPr>
          <p:spPr>
            <a:xfrm>
              <a:off x="17392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6" name="Shape 456"/>
            <p:cNvSpPr/>
            <p:nvPr/>
          </p:nvSpPr>
          <p:spPr>
            <a:xfrm>
              <a:off x="17392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7" name="Shape 457"/>
            <p:cNvSpPr/>
            <p:nvPr/>
          </p:nvSpPr>
          <p:spPr>
            <a:xfrm>
              <a:off x="17392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8" name="Shape 458"/>
            <p:cNvSpPr/>
            <p:nvPr/>
          </p:nvSpPr>
          <p:spPr>
            <a:xfrm>
              <a:off x="17392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59" name="Shape 459"/>
            <p:cNvSpPr/>
            <p:nvPr/>
          </p:nvSpPr>
          <p:spPr>
            <a:xfrm>
              <a:off x="17392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0" name="Shape 460"/>
            <p:cNvSpPr/>
            <p:nvPr/>
          </p:nvSpPr>
          <p:spPr>
            <a:xfrm>
              <a:off x="17392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1" name="Shape 461"/>
            <p:cNvSpPr/>
            <p:nvPr/>
          </p:nvSpPr>
          <p:spPr>
            <a:xfrm>
              <a:off x="17392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2" name="Shape 462"/>
            <p:cNvSpPr/>
            <p:nvPr/>
          </p:nvSpPr>
          <p:spPr>
            <a:xfrm>
              <a:off x="17392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3" name="Shape 463"/>
            <p:cNvSpPr/>
            <p:nvPr/>
          </p:nvSpPr>
          <p:spPr>
            <a:xfrm>
              <a:off x="17392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4" name="Shape 464"/>
            <p:cNvSpPr/>
            <p:nvPr/>
          </p:nvSpPr>
          <p:spPr>
            <a:xfrm>
              <a:off x="17392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5" name="Shape 465"/>
            <p:cNvSpPr/>
            <p:nvPr/>
          </p:nvSpPr>
          <p:spPr>
            <a:xfrm>
              <a:off x="17392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6" name="Shape 466"/>
            <p:cNvSpPr/>
            <p:nvPr/>
          </p:nvSpPr>
          <p:spPr>
            <a:xfrm>
              <a:off x="17392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7" name="Shape 467"/>
            <p:cNvSpPr/>
            <p:nvPr/>
          </p:nvSpPr>
          <p:spPr>
            <a:xfrm>
              <a:off x="17392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8" name="Shape 468"/>
            <p:cNvSpPr/>
            <p:nvPr/>
          </p:nvSpPr>
          <p:spPr>
            <a:xfrm>
              <a:off x="17392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69" name="Shape 469"/>
            <p:cNvSpPr/>
            <p:nvPr/>
          </p:nvSpPr>
          <p:spPr>
            <a:xfrm>
              <a:off x="188975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0" name="Shape 470"/>
            <p:cNvSpPr/>
            <p:nvPr/>
          </p:nvSpPr>
          <p:spPr>
            <a:xfrm>
              <a:off x="188975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1" name="Shape 471"/>
            <p:cNvSpPr/>
            <p:nvPr/>
          </p:nvSpPr>
          <p:spPr>
            <a:xfrm>
              <a:off x="188975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2" name="Shape 472"/>
            <p:cNvSpPr/>
            <p:nvPr/>
          </p:nvSpPr>
          <p:spPr>
            <a:xfrm>
              <a:off x="188975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3" name="Shape 473"/>
            <p:cNvSpPr/>
            <p:nvPr/>
          </p:nvSpPr>
          <p:spPr>
            <a:xfrm>
              <a:off x="188975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4" name="Shape 474"/>
            <p:cNvSpPr/>
            <p:nvPr/>
          </p:nvSpPr>
          <p:spPr>
            <a:xfrm>
              <a:off x="188975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5" name="Shape 475"/>
            <p:cNvSpPr/>
            <p:nvPr/>
          </p:nvSpPr>
          <p:spPr>
            <a:xfrm>
              <a:off x="188975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6" name="Shape 476"/>
            <p:cNvSpPr/>
            <p:nvPr/>
          </p:nvSpPr>
          <p:spPr>
            <a:xfrm>
              <a:off x="188975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7" name="Shape 477"/>
            <p:cNvSpPr/>
            <p:nvPr/>
          </p:nvSpPr>
          <p:spPr>
            <a:xfrm>
              <a:off x="188975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8" name="Shape 478"/>
            <p:cNvSpPr/>
            <p:nvPr/>
          </p:nvSpPr>
          <p:spPr>
            <a:xfrm>
              <a:off x="188975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9" name="Shape 479"/>
            <p:cNvSpPr/>
            <p:nvPr/>
          </p:nvSpPr>
          <p:spPr>
            <a:xfrm>
              <a:off x="188975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0" name="Shape 480"/>
            <p:cNvSpPr/>
            <p:nvPr/>
          </p:nvSpPr>
          <p:spPr>
            <a:xfrm>
              <a:off x="204027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1" name="Shape 481"/>
            <p:cNvSpPr/>
            <p:nvPr/>
          </p:nvSpPr>
          <p:spPr>
            <a:xfrm>
              <a:off x="204027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2" name="Shape 482"/>
            <p:cNvSpPr/>
            <p:nvPr/>
          </p:nvSpPr>
          <p:spPr>
            <a:xfrm>
              <a:off x="204027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3" name="Shape 483"/>
            <p:cNvSpPr/>
            <p:nvPr/>
          </p:nvSpPr>
          <p:spPr>
            <a:xfrm>
              <a:off x="204027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4" name="Shape 484"/>
            <p:cNvSpPr/>
            <p:nvPr/>
          </p:nvSpPr>
          <p:spPr>
            <a:xfrm>
              <a:off x="204027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5" name="Shape 485"/>
            <p:cNvSpPr/>
            <p:nvPr/>
          </p:nvSpPr>
          <p:spPr>
            <a:xfrm>
              <a:off x="204027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6" name="Shape 486"/>
            <p:cNvSpPr/>
            <p:nvPr/>
          </p:nvSpPr>
          <p:spPr>
            <a:xfrm>
              <a:off x="204027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7" name="Shape 487"/>
            <p:cNvSpPr/>
            <p:nvPr/>
          </p:nvSpPr>
          <p:spPr>
            <a:xfrm>
              <a:off x="204027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8" name="Shape 488"/>
            <p:cNvSpPr/>
            <p:nvPr/>
          </p:nvSpPr>
          <p:spPr>
            <a:xfrm>
              <a:off x="204027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9" name="Shape 489"/>
            <p:cNvSpPr/>
            <p:nvPr/>
          </p:nvSpPr>
          <p:spPr>
            <a:xfrm>
              <a:off x="204027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0" name="Shape 490"/>
            <p:cNvSpPr/>
            <p:nvPr/>
          </p:nvSpPr>
          <p:spPr>
            <a:xfrm>
              <a:off x="204027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1" name="Shape 491"/>
            <p:cNvSpPr/>
            <p:nvPr/>
          </p:nvSpPr>
          <p:spPr>
            <a:xfrm>
              <a:off x="204027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2" name="Shape 492"/>
            <p:cNvSpPr/>
            <p:nvPr/>
          </p:nvSpPr>
          <p:spPr>
            <a:xfrm>
              <a:off x="204027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3" name="Shape 493"/>
            <p:cNvSpPr/>
            <p:nvPr/>
          </p:nvSpPr>
          <p:spPr>
            <a:xfrm>
              <a:off x="21907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4" name="Shape 494"/>
            <p:cNvSpPr/>
            <p:nvPr/>
          </p:nvSpPr>
          <p:spPr>
            <a:xfrm>
              <a:off x="21907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5" name="Shape 495"/>
            <p:cNvSpPr/>
            <p:nvPr/>
          </p:nvSpPr>
          <p:spPr>
            <a:xfrm>
              <a:off x="21907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6" name="Shape 496"/>
            <p:cNvSpPr/>
            <p:nvPr/>
          </p:nvSpPr>
          <p:spPr>
            <a:xfrm>
              <a:off x="21907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7" name="Shape 497"/>
            <p:cNvSpPr/>
            <p:nvPr/>
          </p:nvSpPr>
          <p:spPr>
            <a:xfrm>
              <a:off x="21907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8" name="Shape 498"/>
            <p:cNvSpPr/>
            <p:nvPr/>
          </p:nvSpPr>
          <p:spPr>
            <a:xfrm>
              <a:off x="2190775"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9" name="Shape 499"/>
            <p:cNvSpPr/>
            <p:nvPr/>
          </p:nvSpPr>
          <p:spPr>
            <a:xfrm>
              <a:off x="21907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0" name="Shape 500"/>
            <p:cNvSpPr/>
            <p:nvPr/>
          </p:nvSpPr>
          <p:spPr>
            <a:xfrm>
              <a:off x="21907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1" name="Shape 501"/>
            <p:cNvSpPr/>
            <p:nvPr/>
          </p:nvSpPr>
          <p:spPr>
            <a:xfrm>
              <a:off x="2190775"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2" name="Shape 502"/>
            <p:cNvSpPr/>
            <p:nvPr/>
          </p:nvSpPr>
          <p:spPr>
            <a:xfrm>
              <a:off x="234130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3" name="Shape 503"/>
            <p:cNvSpPr/>
            <p:nvPr/>
          </p:nvSpPr>
          <p:spPr>
            <a:xfrm>
              <a:off x="234130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4" name="Shape 504"/>
            <p:cNvSpPr/>
            <p:nvPr/>
          </p:nvSpPr>
          <p:spPr>
            <a:xfrm>
              <a:off x="234130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5" name="Shape 505"/>
            <p:cNvSpPr/>
            <p:nvPr/>
          </p:nvSpPr>
          <p:spPr>
            <a:xfrm>
              <a:off x="234130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6" name="Shape 506"/>
            <p:cNvSpPr/>
            <p:nvPr/>
          </p:nvSpPr>
          <p:spPr>
            <a:xfrm>
              <a:off x="234130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7" name="Shape 507"/>
            <p:cNvSpPr/>
            <p:nvPr/>
          </p:nvSpPr>
          <p:spPr>
            <a:xfrm>
              <a:off x="234130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8" name="Shape 508"/>
            <p:cNvSpPr/>
            <p:nvPr/>
          </p:nvSpPr>
          <p:spPr>
            <a:xfrm>
              <a:off x="234130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9" name="Shape 509"/>
            <p:cNvSpPr/>
            <p:nvPr/>
          </p:nvSpPr>
          <p:spPr>
            <a:xfrm>
              <a:off x="234130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0" name="Shape 510"/>
            <p:cNvSpPr/>
            <p:nvPr/>
          </p:nvSpPr>
          <p:spPr>
            <a:xfrm>
              <a:off x="249180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1" name="Shape 511"/>
            <p:cNvSpPr/>
            <p:nvPr/>
          </p:nvSpPr>
          <p:spPr>
            <a:xfrm>
              <a:off x="249180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2" name="Shape 512"/>
            <p:cNvSpPr/>
            <p:nvPr/>
          </p:nvSpPr>
          <p:spPr>
            <a:xfrm>
              <a:off x="249180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3" name="Shape 513"/>
            <p:cNvSpPr/>
            <p:nvPr/>
          </p:nvSpPr>
          <p:spPr>
            <a:xfrm>
              <a:off x="249180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4" name="Shape 514"/>
            <p:cNvSpPr/>
            <p:nvPr/>
          </p:nvSpPr>
          <p:spPr>
            <a:xfrm>
              <a:off x="24918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5" name="Shape 515"/>
            <p:cNvSpPr/>
            <p:nvPr/>
          </p:nvSpPr>
          <p:spPr>
            <a:xfrm>
              <a:off x="264232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6" name="Shape 516"/>
            <p:cNvSpPr/>
            <p:nvPr/>
          </p:nvSpPr>
          <p:spPr>
            <a:xfrm>
              <a:off x="264232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7" name="Shape 517"/>
            <p:cNvSpPr/>
            <p:nvPr/>
          </p:nvSpPr>
          <p:spPr>
            <a:xfrm>
              <a:off x="264232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8" name="Shape 518"/>
            <p:cNvSpPr/>
            <p:nvPr/>
          </p:nvSpPr>
          <p:spPr>
            <a:xfrm>
              <a:off x="264232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9" name="Shape 519"/>
            <p:cNvSpPr/>
            <p:nvPr/>
          </p:nvSpPr>
          <p:spPr>
            <a:xfrm>
              <a:off x="264232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0" name="Shape 520"/>
            <p:cNvSpPr/>
            <p:nvPr/>
          </p:nvSpPr>
          <p:spPr>
            <a:xfrm>
              <a:off x="2792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1" name="Shape 521"/>
            <p:cNvSpPr/>
            <p:nvPr/>
          </p:nvSpPr>
          <p:spPr>
            <a:xfrm>
              <a:off x="294332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2" name="Shape 522"/>
            <p:cNvSpPr/>
            <p:nvPr/>
          </p:nvSpPr>
          <p:spPr>
            <a:xfrm>
              <a:off x="294332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3" name="Shape 523"/>
            <p:cNvSpPr/>
            <p:nvPr/>
          </p:nvSpPr>
          <p:spPr>
            <a:xfrm>
              <a:off x="3093850"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4" name="Shape 524"/>
            <p:cNvSpPr/>
            <p:nvPr/>
          </p:nvSpPr>
          <p:spPr>
            <a:xfrm>
              <a:off x="33948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5" name="Shape 525"/>
            <p:cNvSpPr/>
            <p:nvPr/>
          </p:nvSpPr>
          <p:spPr>
            <a:xfrm>
              <a:off x="35453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954"/>
        <p:cNvGrpSpPr/>
        <p:nvPr/>
      </p:nvGrpSpPr>
      <p:grpSpPr>
        <a:xfrm>
          <a:off x="0" y="0"/>
          <a:ext cx="0" cy="0"/>
          <a:chOff x="0" y="0"/>
          <a:chExt cx="0" cy="0"/>
        </a:xfrm>
      </p:grpSpPr>
      <p:grpSp>
        <p:nvGrpSpPr>
          <p:cNvPr id="2955" name="Shape 2955"/>
          <p:cNvGrpSpPr/>
          <p:nvPr/>
        </p:nvGrpSpPr>
        <p:grpSpPr>
          <a:xfrm rot="10800000">
            <a:off x="8851487" y="28707"/>
            <a:ext cx="264012" cy="5086302"/>
            <a:chOff x="5307800" y="238125"/>
            <a:chExt cx="271925" cy="5238750"/>
          </a:xfrm>
        </p:grpSpPr>
        <p:sp>
          <p:nvSpPr>
            <p:cNvPr id="2956" name="Shape 2956"/>
            <p:cNvSpPr/>
            <p:nvPr/>
          </p:nvSpPr>
          <p:spPr>
            <a:xfrm>
              <a:off x="53078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57" name="Shape 2957"/>
            <p:cNvSpPr/>
            <p:nvPr/>
          </p:nvSpPr>
          <p:spPr>
            <a:xfrm>
              <a:off x="53078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58" name="Shape 2958"/>
            <p:cNvSpPr/>
            <p:nvPr/>
          </p:nvSpPr>
          <p:spPr>
            <a:xfrm>
              <a:off x="53078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59" name="Shape 2959"/>
            <p:cNvSpPr/>
            <p:nvPr/>
          </p:nvSpPr>
          <p:spPr>
            <a:xfrm>
              <a:off x="53078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0" name="Shape 2960"/>
            <p:cNvSpPr/>
            <p:nvPr/>
          </p:nvSpPr>
          <p:spPr>
            <a:xfrm>
              <a:off x="53078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1" name="Shape 2961"/>
            <p:cNvSpPr/>
            <p:nvPr/>
          </p:nvSpPr>
          <p:spPr>
            <a:xfrm>
              <a:off x="53078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2" name="Shape 2962"/>
            <p:cNvSpPr/>
            <p:nvPr/>
          </p:nvSpPr>
          <p:spPr>
            <a:xfrm>
              <a:off x="53078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3" name="Shape 2963"/>
            <p:cNvSpPr/>
            <p:nvPr/>
          </p:nvSpPr>
          <p:spPr>
            <a:xfrm>
              <a:off x="53078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4" name="Shape 2964"/>
            <p:cNvSpPr/>
            <p:nvPr/>
          </p:nvSpPr>
          <p:spPr>
            <a:xfrm>
              <a:off x="53078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5" name="Shape 2965"/>
            <p:cNvSpPr/>
            <p:nvPr/>
          </p:nvSpPr>
          <p:spPr>
            <a:xfrm>
              <a:off x="53078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6" name="Shape 2966"/>
            <p:cNvSpPr/>
            <p:nvPr/>
          </p:nvSpPr>
          <p:spPr>
            <a:xfrm>
              <a:off x="53078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7" name="Shape 2967"/>
            <p:cNvSpPr/>
            <p:nvPr/>
          </p:nvSpPr>
          <p:spPr>
            <a:xfrm>
              <a:off x="53078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8" name="Shape 2968"/>
            <p:cNvSpPr/>
            <p:nvPr/>
          </p:nvSpPr>
          <p:spPr>
            <a:xfrm>
              <a:off x="53078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69" name="Shape 2969"/>
            <p:cNvSpPr/>
            <p:nvPr/>
          </p:nvSpPr>
          <p:spPr>
            <a:xfrm>
              <a:off x="53078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0" name="Shape 2970"/>
            <p:cNvSpPr/>
            <p:nvPr/>
          </p:nvSpPr>
          <p:spPr>
            <a:xfrm>
              <a:off x="53078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1" name="Shape 2971"/>
            <p:cNvSpPr/>
            <p:nvPr/>
          </p:nvSpPr>
          <p:spPr>
            <a:xfrm>
              <a:off x="53078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2" name="Shape 2972"/>
            <p:cNvSpPr/>
            <p:nvPr/>
          </p:nvSpPr>
          <p:spPr>
            <a:xfrm>
              <a:off x="53078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3" name="Shape 2973"/>
            <p:cNvSpPr/>
            <p:nvPr/>
          </p:nvSpPr>
          <p:spPr>
            <a:xfrm>
              <a:off x="53078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4" name="Shape 2974"/>
            <p:cNvSpPr/>
            <p:nvPr/>
          </p:nvSpPr>
          <p:spPr>
            <a:xfrm>
              <a:off x="53078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5" name="Shape 2975"/>
            <p:cNvSpPr/>
            <p:nvPr/>
          </p:nvSpPr>
          <p:spPr>
            <a:xfrm>
              <a:off x="53078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6" name="Shape 2976"/>
            <p:cNvSpPr/>
            <p:nvPr/>
          </p:nvSpPr>
          <p:spPr>
            <a:xfrm>
              <a:off x="53078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7" name="Shape 2977"/>
            <p:cNvSpPr/>
            <p:nvPr/>
          </p:nvSpPr>
          <p:spPr>
            <a:xfrm>
              <a:off x="53078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8" name="Shape 2978"/>
            <p:cNvSpPr/>
            <p:nvPr/>
          </p:nvSpPr>
          <p:spPr>
            <a:xfrm>
              <a:off x="53078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79" name="Shape 2979"/>
            <p:cNvSpPr/>
            <p:nvPr/>
          </p:nvSpPr>
          <p:spPr>
            <a:xfrm>
              <a:off x="53078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0" name="Shape 2980"/>
            <p:cNvSpPr/>
            <p:nvPr/>
          </p:nvSpPr>
          <p:spPr>
            <a:xfrm>
              <a:off x="53078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1" name="Shape 2981"/>
            <p:cNvSpPr/>
            <p:nvPr/>
          </p:nvSpPr>
          <p:spPr>
            <a:xfrm>
              <a:off x="53078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2" name="Shape 2982"/>
            <p:cNvSpPr/>
            <p:nvPr/>
          </p:nvSpPr>
          <p:spPr>
            <a:xfrm>
              <a:off x="53078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3" name="Shape 2983"/>
            <p:cNvSpPr/>
            <p:nvPr/>
          </p:nvSpPr>
          <p:spPr>
            <a:xfrm>
              <a:off x="53078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4" name="Shape 2984"/>
            <p:cNvSpPr/>
            <p:nvPr/>
          </p:nvSpPr>
          <p:spPr>
            <a:xfrm>
              <a:off x="53078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5" name="Shape 2985"/>
            <p:cNvSpPr/>
            <p:nvPr/>
          </p:nvSpPr>
          <p:spPr>
            <a:xfrm>
              <a:off x="53078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6" name="Shape 2986"/>
            <p:cNvSpPr/>
            <p:nvPr/>
          </p:nvSpPr>
          <p:spPr>
            <a:xfrm>
              <a:off x="53078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7" name="Shape 2987"/>
            <p:cNvSpPr/>
            <p:nvPr/>
          </p:nvSpPr>
          <p:spPr>
            <a:xfrm>
              <a:off x="53078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8" name="Shape 2988"/>
            <p:cNvSpPr/>
            <p:nvPr/>
          </p:nvSpPr>
          <p:spPr>
            <a:xfrm>
              <a:off x="53078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89" name="Shape 2989"/>
            <p:cNvSpPr/>
            <p:nvPr/>
          </p:nvSpPr>
          <p:spPr>
            <a:xfrm>
              <a:off x="53078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0" name="Shape 2990"/>
            <p:cNvSpPr/>
            <p:nvPr/>
          </p:nvSpPr>
          <p:spPr>
            <a:xfrm>
              <a:off x="53078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1" name="Shape 2991"/>
            <p:cNvSpPr/>
            <p:nvPr/>
          </p:nvSpPr>
          <p:spPr>
            <a:xfrm>
              <a:off x="545832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2" name="Shape 2992"/>
            <p:cNvSpPr/>
            <p:nvPr/>
          </p:nvSpPr>
          <p:spPr>
            <a:xfrm>
              <a:off x="545832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3" name="Shape 2993"/>
            <p:cNvSpPr/>
            <p:nvPr/>
          </p:nvSpPr>
          <p:spPr>
            <a:xfrm>
              <a:off x="545832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4" name="Shape 2994"/>
            <p:cNvSpPr/>
            <p:nvPr/>
          </p:nvSpPr>
          <p:spPr>
            <a:xfrm>
              <a:off x="545832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5" name="Shape 2995"/>
            <p:cNvSpPr/>
            <p:nvPr/>
          </p:nvSpPr>
          <p:spPr>
            <a:xfrm>
              <a:off x="545832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6" name="Shape 2996"/>
            <p:cNvSpPr/>
            <p:nvPr/>
          </p:nvSpPr>
          <p:spPr>
            <a:xfrm>
              <a:off x="545832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7" name="Shape 2997"/>
            <p:cNvSpPr/>
            <p:nvPr/>
          </p:nvSpPr>
          <p:spPr>
            <a:xfrm>
              <a:off x="545832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8" name="Shape 2998"/>
            <p:cNvSpPr/>
            <p:nvPr/>
          </p:nvSpPr>
          <p:spPr>
            <a:xfrm>
              <a:off x="545832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999" name="Shape 2999"/>
            <p:cNvSpPr/>
            <p:nvPr/>
          </p:nvSpPr>
          <p:spPr>
            <a:xfrm>
              <a:off x="545832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0" name="Shape 3000"/>
            <p:cNvSpPr/>
            <p:nvPr/>
          </p:nvSpPr>
          <p:spPr>
            <a:xfrm>
              <a:off x="545832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1" name="Shape 3001"/>
            <p:cNvSpPr/>
            <p:nvPr/>
          </p:nvSpPr>
          <p:spPr>
            <a:xfrm>
              <a:off x="545832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2" name="Shape 3002"/>
            <p:cNvSpPr/>
            <p:nvPr/>
          </p:nvSpPr>
          <p:spPr>
            <a:xfrm>
              <a:off x="545832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3" name="Shape 3003"/>
            <p:cNvSpPr/>
            <p:nvPr/>
          </p:nvSpPr>
          <p:spPr>
            <a:xfrm>
              <a:off x="545832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4" name="Shape 3004"/>
            <p:cNvSpPr/>
            <p:nvPr/>
          </p:nvSpPr>
          <p:spPr>
            <a:xfrm>
              <a:off x="545832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5" name="Shape 3005"/>
            <p:cNvSpPr/>
            <p:nvPr/>
          </p:nvSpPr>
          <p:spPr>
            <a:xfrm>
              <a:off x="545832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6" name="Shape 3006"/>
            <p:cNvSpPr/>
            <p:nvPr/>
          </p:nvSpPr>
          <p:spPr>
            <a:xfrm>
              <a:off x="545832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7" name="Shape 3007"/>
            <p:cNvSpPr/>
            <p:nvPr/>
          </p:nvSpPr>
          <p:spPr>
            <a:xfrm>
              <a:off x="545832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8" name="Shape 3008"/>
            <p:cNvSpPr/>
            <p:nvPr/>
          </p:nvSpPr>
          <p:spPr>
            <a:xfrm>
              <a:off x="545832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09" name="Shape 3009"/>
            <p:cNvSpPr/>
            <p:nvPr/>
          </p:nvSpPr>
          <p:spPr>
            <a:xfrm>
              <a:off x="545832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10" name="Shape 3010"/>
            <p:cNvSpPr/>
            <p:nvPr/>
          </p:nvSpPr>
          <p:spPr>
            <a:xfrm>
              <a:off x="545832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11" name="Shape 3011"/>
            <p:cNvSpPr/>
            <p:nvPr/>
          </p:nvSpPr>
          <p:spPr>
            <a:xfrm>
              <a:off x="545832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012" name="Shape 3012"/>
            <p:cNvSpPr/>
            <p:nvPr/>
          </p:nvSpPr>
          <p:spPr>
            <a:xfrm>
              <a:off x="545832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3013" name="Shape 3013"/>
          <p:cNvGrpSpPr/>
          <p:nvPr/>
        </p:nvGrpSpPr>
        <p:grpSpPr>
          <a:xfrm rot="10800000">
            <a:off x="7828571" y="28707"/>
            <a:ext cx="1140783" cy="5086302"/>
            <a:chOff x="5458325" y="238125"/>
            <a:chExt cx="1174975" cy="5238750"/>
          </a:xfrm>
        </p:grpSpPr>
        <p:sp>
          <p:nvSpPr>
            <p:cNvPr id="3014" name="Shape 3014"/>
            <p:cNvSpPr/>
            <p:nvPr/>
          </p:nvSpPr>
          <p:spPr>
            <a:xfrm>
              <a:off x="545832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15" name="Shape 3015"/>
            <p:cNvSpPr/>
            <p:nvPr/>
          </p:nvSpPr>
          <p:spPr>
            <a:xfrm>
              <a:off x="545832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16" name="Shape 3016"/>
            <p:cNvSpPr/>
            <p:nvPr/>
          </p:nvSpPr>
          <p:spPr>
            <a:xfrm>
              <a:off x="545832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17" name="Shape 3017"/>
            <p:cNvSpPr/>
            <p:nvPr/>
          </p:nvSpPr>
          <p:spPr>
            <a:xfrm>
              <a:off x="545832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18" name="Shape 3018"/>
            <p:cNvSpPr/>
            <p:nvPr/>
          </p:nvSpPr>
          <p:spPr>
            <a:xfrm>
              <a:off x="545832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19" name="Shape 3019"/>
            <p:cNvSpPr/>
            <p:nvPr/>
          </p:nvSpPr>
          <p:spPr>
            <a:xfrm>
              <a:off x="545832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0" name="Shape 3020"/>
            <p:cNvSpPr/>
            <p:nvPr/>
          </p:nvSpPr>
          <p:spPr>
            <a:xfrm>
              <a:off x="545832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1" name="Shape 3021"/>
            <p:cNvSpPr/>
            <p:nvPr/>
          </p:nvSpPr>
          <p:spPr>
            <a:xfrm>
              <a:off x="545832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2" name="Shape 3022"/>
            <p:cNvSpPr/>
            <p:nvPr/>
          </p:nvSpPr>
          <p:spPr>
            <a:xfrm>
              <a:off x="545832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3" name="Shape 3023"/>
            <p:cNvSpPr/>
            <p:nvPr/>
          </p:nvSpPr>
          <p:spPr>
            <a:xfrm>
              <a:off x="545832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4" name="Shape 3024"/>
            <p:cNvSpPr/>
            <p:nvPr/>
          </p:nvSpPr>
          <p:spPr>
            <a:xfrm>
              <a:off x="545832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5" name="Shape 3025"/>
            <p:cNvSpPr/>
            <p:nvPr/>
          </p:nvSpPr>
          <p:spPr>
            <a:xfrm>
              <a:off x="545832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6" name="Shape 3026"/>
            <p:cNvSpPr/>
            <p:nvPr/>
          </p:nvSpPr>
          <p:spPr>
            <a:xfrm>
              <a:off x="545832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7" name="Shape 3027"/>
            <p:cNvSpPr/>
            <p:nvPr/>
          </p:nvSpPr>
          <p:spPr>
            <a:xfrm>
              <a:off x="5608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8" name="Shape 3028"/>
            <p:cNvSpPr/>
            <p:nvPr/>
          </p:nvSpPr>
          <p:spPr>
            <a:xfrm>
              <a:off x="56088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29" name="Shape 3029"/>
            <p:cNvSpPr/>
            <p:nvPr/>
          </p:nvSpPr>
          <p:spPr>
            <a:xfrm>
              <a:off x="5608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0" name="Shape 3030"/>
            <p:cNvSpPr/>
            <p:nvPr/>
          </p:nvSpPr>
          <p:spPr>
            <a:xfrm>
              <a:off x="56088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1" name="Shape 3031"/>
            <p:cNvSpPr/>
            <p:nvPr/>
          </p:nvSpPr>
          <p:spPr>
            <a:xfrm>
              <a:off x="5608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2" name="Shape 3032"/>
            <p:cNvSpPr/>
            <p:nvPr/>
          </p:nvSpPr>
          <p:spPr>
            <a:xfrm>
              <a:off x="56088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3" name="Shape 3033"/>
            <p:cNvSpPr/>
            <p:nvPr/>
          </p:nvSpPr>
          <p:spPr>
            <a:xfrm>
              <a:off x="56088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4" name="Shape 3034"/>
            <p:cNvSpPr/>
            <p:nvPr/>
          </p:nvSpPr>
          <p:spPr>
            <a:xfrm>
              <a:off x="5608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5" name="Shape 3035"/>
            <p:cNvSpPr/>
            <p:nvPr/>
          </p:nvSpPr>
          <p:spPr>
            <a:xfrm>
              <a:off x="5608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6" name="Shape 3036"/>
            <p:cNvSpPr/>
            <p:nvPr/>
          </p:nvSpPr>
          <p:spPr>
            <a:xfrm>
              <a:off x="56088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7" name="Shape 3037"/>
            <p:cNvSpPr/>
            <p:nvPr/>
          </p:nvSpPr>
          <p:spPr>
            <a:xfrm>
              <a:off x="56088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8" name="Shape 3038"/>
            <p:cNvSpPr/>
            <p:nvPr/>
          </p:nvSpPr>
          <p:spPr>
            <a:xfrm>
              <a:off x="56088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39" name="Shape 3039"/>
            <p:cNvSpPr/>
            <p:nvPr/>
          </p:nvSpPr>
          <p:spPr>
            <a:xfrm>
              <a:off x="5608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0" name="Shape 3040"/>
            <p:cNvSpPr/>
            <p:nvPr/>
          </p:nvSpPr>
          <p:spPr>
            <a:xfrm>
              <a:off x="56088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1" name="Shape 3041"/>
            <p:cNvSpPr/>
            <p:nvPr/>
          </p:nvSpPr>
          <p:spPr>
            <a:xfrm>
              <a:off x="5608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2" name="Shape 3042"/>
            <p:cNvSpPr/>
            <p:nvPr/>
          </p:nvSpPr>
          <p:spPr>
            <a:xfrm>
              <a:off x="5608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3" name="Shape 3043"/>
            <p:cNvSpPr/>
            <p:nvPr/>
          </p:nvSpPr>
          <p:spPr>
            <a:xfrm>
              <a:off x="5608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4" name="Shape 3044"/>
            <p:cNvSpPr/>
            <p:nvPr/>
          </p:nvSpPr>
          <p:spPr>
            <a:xfrm>
              <a:off x="56088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5" name="Shape 3045"/>
            <p:cNvSpPr/>
            <p:nvPr/>
          </p:nvSpPr>
          <p:spPr>
            <a:xfrm>
              <a:off x="56088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6" name="Shape 3046"/>
            <p:cNvSpPr/>
            <p:nvPr/>
          </p:nvSpPr>
          <p:spPr>
            <a:xfrm>
              <a:off x="5608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7" name="Shape 3047"/>
            <p:cNvSpPr/>
            <p:nvPr/>
          </p:nvSpPr>
          <p:spPr>
            <a:xfrm>
              <a:off x="5608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8" name="Shape 3048"/>
            <p:cNvSpPr/>
            <p:nvPr/>
          </p:nvSpPr>
          <p:spPr>
            <a:xfrm>
              <a:off x="5608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49" name="Shape 3049"/>
            <p:cNvSpPr/>
            <p:nvPr/>
          </p:nvSpPr>
          <p:spPr>
            <a:xfrm>
              <a:off x="56088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0" name="Shape 3050"/>
            <p:cNvSpPr/>
            <p:nvPr/>
          </p:nvSpPr>
          <p:spPr>
            <a:xfrm>
              <a:off x="5608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1" name="Shape 3051"/>
            <p:cNvSpPr/>
            <p:nvPr/>
          </p:nvSpPr>
          <p:spPr>
            <a:xfrm>
              <a:off x="56088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2" name="Shape 3052"/>
            <p:cNvSpPr/>
            <p:nvPr/>
          </p:nvSpPr>
          <p:spPr>
            <a:xfrm>
              <a:off x="56088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3" name="Shape 3053"/>
            <p:cNvSpPr/>
            <p:nvPr/>
          </p:nvSpPr>
          <p:spPr>
            <a:xfrm>
              <a:off x="56088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4" name="Shape 3054"/>
            <p:cNvSpPr/>
            <p:nvPr/>
          </p:nvSpPr>
          <p:spPr>
            <a:xfrm>
              <a:off x="5608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5" name="Shape 3055"/>
            <p:cNvSpPr/>
            <p:nvPr/>
          </p:nvSpPr>
          <p:spPr>
            <a:xfrm>
              <a:off x="56088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6" name="Shape 3056"/>
            <p:cNvSpPr/>
            <p:nvPr/>
          </p:nvSpPr>
          <p:spPr>
            <a:xfrm>
              <a:off x="5608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7" name="Shape 3057"/>
            <p:cNvSpPr/>
            <p:nvPr/>
          </p:nvSpPr>
          <p:spPr>
            <a:xfrm>
              <a:off x="5608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8" name="Shape 3058"/>
            <p:cNvSpPr/>
            <p:nvPr/>
          </p:nvSpPr>
          <p:spPr>
            <a:xfrm>
              <a:off x="57593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59" name="Shape 3059"/>
            <p:cNvSpPr/>
            <p:nvPr/>
          </p:nvSpPr>
          <p:spPr>
            <a:xfrm>
              <a:off x="57593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0" name="Shape 3060"/>
            <p:cNvSpPr/>
            <p:nvPr/>
          </p:nvSpPr>
          <p:spPr>
            <a:xfrm>
              <a:off x="57593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1" name="Shape 3061"/>
            <p:cNvSpPr/>
            <p:nvPr/>
          </p:nvSpPr>
          <p:spPr>
            <a:xfrm>
              <a:off x="57593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2" name="Shape 3062"/>
            <p:cNvSpPr/>
            <p:nvPr/>
          </p:nvSpPr>
          <p:spPr>
            <a:xfrm>
              <a:off x="57593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3" name="Shape 3063"/>
            <p:cNvSpPr/>
            <p:nvPr/>
          </p:nvSpPr>
          <p:spPr>
            <a:xfrm>
              <a:off x="57593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4" name="Shape 3064"/>
            <p:cNvSpPr/>
            <p:nvPr/>
          </p:nvSpPr>
          <p:spPr>
            <a:xfrm>
              <a:off x="57593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5" name="Shape 3065"/>
            <p:cNvSpPr/>
            <p:nvPr/>
          </p:nvSpPr>
          <p:spPr>
            <a:xfrm>
              <a:off x="57593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6" name="Shape 3066"/>
            <p:cNvSpPr/>
            <p:nvPr/>
          </p:nvSpPr>
          <p:spPr>
            <a:xfrm>
              <a:off x="57593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7" name="Shape 3067"/>
            <p:cNvSpPr/>
            <p:nvPr/>
          </p:nvSpPr>
          <p:spPr>
            <a:xfrm>
              <a:off x="57593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8" name="Shape 3068"/>
            <p:cNvSpPr/>
            <p:nvPr/>
          </p:nvSpPr>
          <p:spPr>
            <a:xfrm>
              <a:off x="57593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69" name="Shape 3069"/>
            <p:cNvSpPr/>
            <p:nvPr/>
          </p:nvSpPr>
          <p:spPr>
            <a:xfrm>
              <a:off x="59098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70" name="Shape 3070"/>
            <p:cNvSpPr/>
            <p:nvPr/>
          </p:nvSpPr>
          <p:spPr>
            <a:xfrm>
              <a:off x="59098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71" name="Shape 3071"/>
            <p:cNvSpPr/>
            <p:nvPr/>
          </p:nvSpPr>
          <p:spPr>
            <a:xfrm>
              <a:off x="59098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72" name="Shape 3072"/>
            <p:cNvSpPr/>
            <p:nvPr/>
          </p:nvSpPr>
          <p:spPr>
            <a:xfrm>
              <a:off x="606037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73" name="Shape 3073"/>
            <p:cNvSpPr/>
            <p:nvPr/>
          </p:nvSpPr>
          <p:spPr>
            <a:xfrm>
              <a:off x="62108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74" name="Shape 3074"/>
            <p:cNvSpPr/>
            <p:nvPr/>
          </p:nvSpPr>
          <p:spPr>
            <a:xfrm>
              <a:off x="621087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075" name="Shape 3075"/>
            <p:cNvSpPr/>
            <p:nvPr/>
          </p:nvSpPr>
          <p:spPr>
            <a:xfrm>
              <a:off x="65119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grpSp>
        <p:nvGrpSpPr>
          <p:cNvPr id="3076" name="Shape 3076"/>
          <p:cNvGrpSpPr/>
          <p:nvPr/>
        </p:nvGrpSpPr>
        <p:grpSpPr>
          <a:xfrm rot="10800000">
            <a:off x="7682451" y="28707"/>
            <a:ext cx="994639" cy="4940182"/>
            <a:chOff x="5759350" y="388625"/>
            <a:chExt cx="1024450" cy="5088250"/>
          </a:xfrm>
        </p:grpSpPr>
        <p:sp>
          <p:nvSpPr>
            <p:cNvPr id="3077" name="Shape 3077"/>
            <p:cNvSpPr/>
            <p:nvPr/>
          </p:nvSpPr>
          <p:spPr>
            <a:xfrm>
              <a:off x="57593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78" name="Shape 3078"/>
            <p:cNvSpPr/>
            <p:nvPr/>
          </p:nvSpPr>
          <p:spPr>
            <a:xfrm>
              <a:off x="57593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79" name="Shape 3079"/>
            <p:cNvSpPr/>
            <p:nvPr/>
          </p:nvSpPr>
          <p:spPr>
            <a:xfrm>
              <a:off x="57593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0" name="Shape 3080"/>
            <p:cNvSpPr/>
            <p:nvPr/>
          </p:nvSpPr>
          <p:spPr>
            <a:xfrm>
              <a:off x="57593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1" name="Shape 3081"/>
            <p:cNvSpPr/>
            <p:nvPr/>
          </p:nvSpPr>
          <p:spPr>
            <a:xfrm>
              <a:off x="57593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2" name="Shape 3082"/>
            <p:cNvSpPr/>
            <p:nvPr/>
          </p:nvSpPr>
          <p:spPr>
            <a:xfrm>
              <a:off x="57593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3" name="Shape 3083"/>
            <p:cNvSpPr/>
            <p:nvPr/>
          </p:nvSpPr>
          <p:spPr>
            <a:xfrm>
              <a:off x="57593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4" name="Shape 3084"/>
            <p:cNvSpPr/>
            <p:nvPr/>
          </p:nvSpPr>
          <p:spPr>
            <a:xfrm>
              <a:off x="59098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5" name="Shape 3085"/>
            <p:cNvSpPr/>
            <p:nvPr/>
          </p:nvSpPr>
          <p:spPr>
            <a:xfrm>
              <a:off x="59098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6" name="Shape 3086"/>
            <p:cNvSpPr/>
            <p:nvPr/>
          </p:nvSpPr>
          <p:spPr>
            <a:xfrm>
              <a:off x="59098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7" name="Shape 3087"/>
            <p:cNvSpPr/>
            <p:nvPr/>
          </p:nvSpPr>
          <p:spPr>
            <a:xfrm>
              <a:off x="59098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8" name="Shape 3088"/>
            <p:cNvSpPr/>
            <p:nvPr/>
          </p:nvSpPr>
          <p:spPr>
            <a:xfrm>
              <a:off x="59098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89" name="Shape 3089"/>
            <p:cNvSpPr/>
            <p:nvPr/>
          </p:nvSpPr>
          <p:spPr>
            <a:xfrm>
              <a:off x="59098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0" name="Shape 3090"/>
            <p:cNvSpPr/>
            <p:nvPr/>
          </p:nvSpPr>
          <p:spPr>
            <a:xfrm>
              <a:off x="59098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1" name="Shape 3091"/>
            <p:cNvSpPr/>
            <p:nvPr/>
          </p:nvSpPr>
          <p:spPr>
            <a:xfrm>
              <a:off x="59098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2" name="Shape 3092"/>
            <p:cNvSpPr/>
            <p:nvPr/>
          </p:nvSpPr>
          <p:spPr>
            <a:xfrm>
              <a:off x="59098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3" name="Shape 3093"/>
            <p:cNvSpPr/>
            <p:nvPr/>
          </p:nvSpPr>
          <p:spPr>
            <a:xfrm>
              <a:off x="59098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4" name="Shape 3094"/>
            <p:cNvSpPr/>
            <p:nvPr/>
          </p:nvSpPr>
          <p:spPr>
            <a:xfrm>
              <a:off x="59098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5" name="Shape 3095"/>
            <p:cNvSpPr/>
            <p:nvPr/>
          </p:nvSpPr>
          <p:spPr>
            <a:xfrm>
              <a:off x="59098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6" name="Shape 3096"/>
            <p:cNvSpPr/>
            <p:nvPr/>
          </p:nvSpPr>
          <p:spPr>
            <a:xfrm>
              <a:off x="59098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7" name="Shape 3097"/>
            <p:cNvSpPr/>
            <p:nvPr/>
          </p:nvSpPr>
          <p:spPr>
            <a:xfrm>
              <a:off x="59098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8" name="Shape 3098"/>
            <p:cNvSpPr/>
            <p:nvPr/>
          </p:nvSpPr>
          <p:spPr>
            <a:xfrm>
              <a:off x="59098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099" name="Shape 3099"/>
            <p:cNvSpPr/>
            <p:nvPr/>
          </p:nvSpPr>
          <p:spPr>
            <a:xfrm>
              <a:off x="59098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0" name="Shape 3100"/>
            <p:cNvSpPr/>
            <p:nvPr/>
          </p:nvSpPr>
          <p:spPr>
            <a:xfrm>
              <a:off x="59098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1" name="Shape 3101"/>
            <p:cNvSpPr/>
            <p:nvPr/>
          </p:nvSpPr>
          <p:spPr>
            <a:xfrm>
              <a:off x="59098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2" name="Shape 3102"/>
            <p:cNvSpPr/>
            <p:nvPr/>
          </p:nvSpPr>
          <p:spPr>
            <a:xfrm>
              <a:off x="59098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3" name="Shape 3103"/>
            <p:cNvSpPr/>
            <p:nvPr/>
          </p:nvSpPr>
          <p:spPr>
            <a:xfrm>
              <a:off x="606037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4" name="Shape 3104"/>
            <p:cNvSpPr/>
            <p:nvPr/>
          </p:nvSpPr>
          <p:spPr>
            <a:xfrm>
              <a:off x="606037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5" name="Shape 3105"/>
            <p:cNvSpPr/>
            <p:nvPr/>
          </p:nvSpPr>
          <p:spPr>
            <a:xfrm>
              <a:off x="606037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6" name="Shape 3106"/>
            <p:cNvSpPr/>
            <p:nvPr/>
          </p:nvSpPr>
          <p:spPr>
            <a:xfrm>
              <a:off x="60603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7" name="Shape 3107"/>
            <p:cNvSpPr/>
            <p:nvPr/>
          </p:nvSpPr>
          <p:spPr>
            <a:xfrm>
              <a:off x="606037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8" name="Shape 3108"/>
            <p:cNvSpPr/>
            <p:nvPr/>
          </p:nvSpPr>
          <p:spPr>
            <a:xfrm>
              <a:off x="606037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09" name="Shape 3109"/>
            <p:cNvSpPr/>
            <p:nvPr/>
          </p:nvSpPr>
          <p:spPr>
            <a:xfrm>
              <a:off x="606037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0" name="Shape 3110"/>
            <p:cNvSpPr/>
            <p:nvPr/>
          </p:nvSpPr>
          <p:spPr>
            <a:xfrm>
              <a:off x="606037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1" name="Shape 3111"/>
            <p:cNvSpPr/>
            <p:nvPr/>
          </p:nvSpPr>
          <p:spPr>
            <a:xfrm>
              <a:off x="606037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2" name="Shape 3112"/>
            <p:cNvSpPr/>
            <p:nvPr/>
          </p:nvSpPr>
          <p:spPr>
            <a:xfrm>
              <a:off x="60603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3" name="Shape 3113"/>
            <p:cNvSpPr/>
            <p:nvPr/>
          </p:nvSpPr>
          <p:spPr>
            <a:xfrm>
              <a:off x="606037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4" name="Shape 3114"/>
            <p:cNvSpPr/>
            <p:nvPr/>
          </p:nvSpPr>
          <p:spPr>
            <a:xfrm>
              <a:off x="606037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5" name="Shape 3115"/>
            <p:cNvSpPr/>
            <p:nvPr/>
          </p:nvSpPr>
          <p:spPr>
            <a:xfrm>
              <a:off x="606037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6" name="Shape 3116"/>
            <p:cNvSpPr/>
            <p:nvPr/>
          </p:nvSpPr>
          <p:spPr>
            <a:xfrm>
              <a:off x="606037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7" name="Shape 3117"/>
            <p:cNvSpPr/>
            <p:nvPr/>
          </p:nvSpPr>
          <p:spPr>
            <a:xfrm>
              <a:off x="60603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8" name="Shape 3118"/>
            <p:cNvSpPr/>
            <p:nvPr/>
          </p:nvSpPr>
          <p:spPr>
            <a:xfrm>
              <a:off x="606037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19" name="Shape 3119"/>
            <p:cNvSpPr/>
            <p:nvPr/>
          </p:nvSpPr>
          <p:spPr>
            <a:xfrm>
              <a:off x="606037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0" name="Shape 3120"/>
            <p:cNvSpPr/>
            <p:nvPr/>
          </p:nvSpPr>
          <p:spPr>
            <a:xfrm>
              <a:off x="60603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1" name="Shape 3121"/>
            <p:cNvSpPr/>
            <p:nvPr/>
          </p:nvSpPr>
          <p:spPr>
            <a:xfrm>
              <a:off x="606037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2" name="Shape 3122"/>
            <p:cNvSpPr/>
            <p:nvPr/>
          </p:nvSpPr>
          <p:spPr>
            <a:xfrm>
              <a:off x="606037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3" name="Shape 3123"/>
            <p:cNvSpPr/>
            <p:nvPr/>
          </p:nvSpPr>
          <p:spPr>
            <a:xfrm>
              <a:off x="60603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4" name="Shape 3124"/>
            <p:cNvSpPr/>
            <p:nvPr/>
          </p:nvSpPr>
          <p:spPr>
            <a:xfrm>
              <a:off x="606037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5" name="Shape 3125"/>
            <p:cNvSpPr/>
            <p:nvPr/>
          </p:nvSpPr>
          <p:spPr>
            <a:xfrm>
              <a:off x="606037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6" name="Shape 3126"/>
            <p:cNvSpPr/>
            <p:nvPr/>
          </p:nvSpPr>
          <p:spPr>
            <a:xfrm>
              <a:off x="606037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7" name="Shape 3127"/>
            <p:cNvSpPr/>
            <p:nvPr/>
          </p:nvSpPr>
          <p:spPr>
            <a:xfrm>
              <a:off x="60603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8" name="Shape 3128"/>
            <p:cNvSpPr/>
            <p:nvPr/>
          </p:nvSpPr>
          <p:spPr>
            <a:xfrm>
              <a:off x="606037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29" name="Shape 3129"/>
            <p:cNvSpPr/>
            <p:nvPr/>
          </p:nvSpPr>
          <p:spPr>
            <a:xfrm>
              <a:off x="621087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0" name="Shape 3130"/>
            <p:cNvSpPr/>
            <p:nvPr/>
          </p:nvSpPr>
          <p:spPr>
            <a:xfrm>
              <a:off x="621087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1" name="Shape 3131"/>
            <p:cNvSpPr/>
            <p:nvPr/>
          </p:nvSpPr>
          <p:spPr>
            <a:xfrm>
              <a:off x="621087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2" name="Shape 3132"/>
            <p:cNvSpPr/>
            <p:nvPr/>
          </p:nvSpPr>
          <p:spPr>
            <a:xfrm>
              <a:off x="621087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3" name="Shape 3133"/>
            <p:cNvSpPr/>
            <p:nvPr/>
          </p:nvSpPr>
          <p:spPr>
            <a:xfrm>
              <a:off x="62108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4" name="Shape 3134"/>
            <p:cNvSpPr/>
            <p:nvPr/>
          </p:nvSpPr>
          <p:spPr>
            <a:xfrm>
              <a:off x="621087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5" name="Shape 3135"/>
            <p:cNvSpPr/>
            <p:nvPr/>
          </p:nvSpPr>
          <p:spPr>
            <a:xfrm>
              <a:off x="621087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6" name="Shape 3136"/>
            <p:cNvSpPr/>
            <p:nvPr/>
          </p:nvSpPr>
          <p:spPr>
            <a:xfrm>
              <a:off x="621087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7" name="Shape 3137"/>
            <p:cNvSpPr/>
            <p:nvPr/>
          </p:nvSpPr>
          <p:spPr>
            <a:xfrm>
              <a:off x="621087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8" name="Shape 3138"/>
            <p:cNvSpPr/>
            <p:nvPr/>
          </p:nvSpPr>
          <p:spPr>
            <a:xfrm>
              <a:off x="621087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39" name="Shape 3139"/>
            <p:cNvSpPr/>
            <p:nvPr/>
          </p:nvSpPr>
          <p:spPr>
            <a:xfrm>
              <a:off x="621087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0" name="Shape 3140"/>
            <p:cNvSpPr/>
            <p:nvPr/>
          </p:nvSpPr>
          <p:spPr>
            <a:xfrm>
              <a:off x="621087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1" name="Shape 3141"/>
            <p:cNvSpPr/>
            <p:nvPr/>
          </p:nvSpPr>
          <p:spPr>
            <a:xfrm>
              <a:off x="621087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2" name="Shape 3142"/>
            <p:cNvSpPr/>
            <p:nvPr/>
          </p:nvSpPr>
          <p:spPr>
            <a:xfrm>
              <a:off x="621087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3" name="Shape 3143"/>
            <p:cNvSpPr/>
            <p:nvPr/>
          </p:nvSpPr>
          <p:spPr>
            <a:xfrm>
              <a:off x="621087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4" name="Shape 3144"/>
            <p:cNvSpPr/>
            <p:nvPr/>
          </p:nvSpPr>
          <p:spPr>
            <a:xfrm>
              <a:off x="621087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5" name="Shape 3145"/>
            <p:cNvSpPr/>
            <p:nvPr/>
          </p:nvSpPr>
          <p:spPr>
            <a:xfrm>
              <a:off x="621087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6" name="Shape 3146"/>
            <p:cNvSpPr/>
            <p:nvPr/>
          </p:nvSpPr>
          <p:spPr>
            <a:xfrm>
              <a:off x="621087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7" name="Shape 3147"/>
            <p:cNvSpPr/>
            <p:nvPr/>
          </p:nvSpPr>
          <p:spPr>
            <a:xfrm>
              <a:off x="62108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8" name="Shape 3148"/>
            <p:cNvSpPr/>
            <p:nvPr/>
          </p:nvSpPr>
          <p:spPr>
            <a:xfrm>
              <a:off x="621087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49" name="Shape 3149"/>
            <p:cNvSpPr/>
            <p:nvPr/>
          </p:nvSpPr>
          <p:spPr>
            <a:xfrm>
              <a:off x="63613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0" name="Shape 3150"/>
            <p:cNvSpPr/>
            <p:nvPr/>
          </p:nvSpPr>
          <p:spPr>
            <a:xfrm>
              <a:off x="63613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1" name="Shape 3151"/>
            <p:cNvSpPr/>
            <p:nvPr/>
          </p:nvSpPr>
          <p:spPr>
            <a:xfrm>
              <a:off x="63613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2" name="Shape 3152"/>
            <p:cNvSpPr/>
            <p:nvPr/>
          </p:nvSpPr>
          <p:spPr>
            <a:xfrm>
              <a:off x="63613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3" name="Shape 3153"/>
            <p:cNvSpPr/>
            <p:nvPr/>
          </p:nvSpPr>
          <p:spPr>
            <a:xfrm>
              <a:off x="63613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4" name="Shape 3154"/>
            <p:cNvSpPr/>
            <p:nvPr/>
          </p:nvSpPr>
          <p:spPr>
            <a:xfrm>
              <a:off x="63613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5" name="Shape 3155"/>
            <p:cNvSpPr/>
            <p:nvPr/>
          </p:nvSpPr>
          <p:spPr>
            <a:xfrm>
              <a:off x="63613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6" name="Shape 3156"/>
            <p:cNvSpPr/>
            <p:nvPr/>
          </p:nvSpPr>
          <p:spPr>
            <a:xfrm>
              <a:off x="63613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7" name="Shape 3157"/>
            <p:cNvSpPr/>
            <p:nvPr/>
          </p:nvSpPr>
          <p:spPr>
            <a:xfrm>
              <a:off x="63613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8" name="Shape 3158"/>
            <p:cNvSpPr/>
            <p:nvPr/>
          </p:nvSpPr>
          <p:spPr>
            <a:xfrm>
              <a:off x="63613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59" name="Shape 3159"/>
            <p:cNvSpPr/>
            <p:nvPr/>
          </p:nvSpPr>
          <p:spPr>
            <a:xfrm>
              <a:off x="63613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0" name="Shape 3160"/>
            <p:cNvSpPr/>
            <p:nvPr/>
          </p:nvSpPr>
          <p:spPr>
            <a:xfrm>
              <a:off x="63613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1" name="Shape 3161"/>
            <p:cNvSpPr/>
            <p:nvPr/>
          </p:nvSpPr>
          <p:spPr>
            <a:xfrm>
              <a:off x="63613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2" name="Shape 3162"/>
            <p:cNvSpPr/>
            <p:nvPr/>
          </p:nvSpPr>
          <p:spPr>
            <a:xfrm>
              <a:off x="63613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3" name="Shape 3163"/>
            <p:cNvSpPr/>
            <p:nvPr/>
          </p:nvSpPr>
          <p:spPr>
            <a:xfrm>
              <a:off x="63613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4" name="Shape 3164"/>
            <p:cNvSpPr/>
            <p:nvPr/>
          </p:nvSpPr>
          <p:spPr>
            <a:xfrm>
              <a:off x="63613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5" name="Shape 3165"/>
            <p:cNvSpPr/>
            <p:nvPr/>
          </p:nvSpPr>
          <p:spPr>
            <a:xfrm>
              <a:off x="63613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6" name="Shape 3166"/>
            <p:cNvSpPr/>
            <p:nvPr/>
          </p:nvSpPr>
          <p:spPr>
            <a:xfrm>
              <a:off x="63613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7" name="Shape 3167"/>
            <p:cNvSpPr/>
            <p:nvPr/>
          </p:nvSpPr>
          <p:spPr>
            <a:xfrm>
              <a:off x="65119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8" name="Shape 3168"/>
            <p:cNvSpPr/>
            <p:nvPr/>
          </p:nvSpPr>
          <p:spPr>
            <a:xfrm>
              <a:off x="65119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69" name="Shape 3169"/>
            <p:cNvSpPr/>
            <p:nvPr/>
          </p:nvSpPr>
          <p:spPr>
            <a:xfrm>
              <a:off x="65119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70" name="Shape 3170"/>
            <p:cNvSpPr/>
            <p:nvPr/>
          </p:nvSpPr>
          <p:spPr>
            <a:xfrm>
              <a:off x="65119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71" name="Shape 3171"/>
            <p:cNvSpPr/>
            <p:nvPr/>
          </p:nvSpPr>
          <p:spPr>
            <a:xfrm>
              <a:off x="65119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72" name="Shape 3172"/>
            <p:cNvSpPr/>
            <p:nvPr/>
          </p:nvSpPr>
          <p:spPr>
            <a:xfrm>
              <a:off x="65119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73" name="Shape 3173"/>
            <p:cNvSpPr/>
            <p:nvPr/>
          </p:nvSpPr>
          <p:spPr>
            <a:xfrm>
              <a:off x="65119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74" name="Shape 3174"/>
            <p:cNvSpPr/>
            <p:nvPr/>
          </p:nvSpPr>
          <p:spPr>
            <a:xfrm>
              <a:off x="65119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75" name="Shape 3175"/>
            <p:cNvSpPr/>
            <p:nvPr/>
          </p:nvSpPr>
          <p:spPr>
            <a:xfrm>
              <a:off x="66624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76" name="Shape 3176"/>
            <p:cNvSpPr/>
            <p:nvPr/>
          </p:nvSpPr>
          <p:spPr>
            <a:xfrm>
              <a:off x="666240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177" name="Shape 3177"/>
            <p:cNvSpPr/>
            <p:nvPr/>
          </p:nvSpPr>
          <p:spPr>
            <a:xfrm>
              <a:off x="66624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3178" name="Shape 3178"/>
          <p:cNvGrpSpPr/>
          <p:nvPr/>
        </p:nvGrpSpPr>
        <p:grpSpPr>
          <a:xfrm rot="10800000">
            <a:off x="7682451" y="28707"/>
            <a:ext cx="1140783" cy="5086302"/>
            <a:chOff x="5608825" y="238125"/>
            <a:chExt cx="1174975" cy="5238750"/>
          </a:xfrm>
        </p:grpSpPr>
        <p:sp>
          <p:nvSpPr>
            <p:cNvPr id="3179" name="Shape 3179"/>
            <p:cNvSpPr/>
            <p:nvPr/>
          </p:nvSpPr>
          <p:spPr>
            <a:xfrm>
              <a:off x="56088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0" name="Shape 3180"/>
            <p:cNvSpPr/>
            <p:nvPr/>
          </p:nvSpPr>
          <p:spPr>
            <a:xfrm>
              <a:off x="5608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1" name="Shape 3181"/>
            <p:cNvSpPr/>
            <p:nvPr/>
          </p:nvSpPr>
          <p:spPr>
            <a:xfrm>
              <a:off x="5608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2" name="Shape 3182"/>
            <p:cNvSpPr/>
            <p:nvPr/>
          </p:nvSpPr>
          <p:spPr>
            <a:xfrm>
              <a:off x="5608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3" name="Shape 3183"/>
            <p:cNvSpPr/>
            <p:nvPr/>
          </p:nvSpPr>
          <p:spPr>
            <a:xfrm>
              <a:off x="57593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4" name="Shape 3184"/>
            <p:cNvSpPr/>
            <p:nvPr/>
          </p:nvSpPr>
          <p:spPr>
            <a:xfrm>
              <a:off x="57593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5" name="Shape 3185"/>
            <p:cNvSpPr/>
            <p:nvPr/>
          </p:nvSpPr>
          <p:spPr>
            <a:xfrm>
              <a:off x="57593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6" name="Shape 3186"/>
            <p:cNvSpPr/>
            <p:nvPr/>
          </p:nvSpPr>
          <p:spPr>
            <a:xfrm>
              <a:off x="57593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7" name="Shape 3187"/>
            <p:cNvSpPr/>
            <p:nvPr/>
          </p:nvSpPr>
          <p:spPr>
            <a:xfrm>
              <a:off x="57593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8" name="Shape 3188"/>
            <p:cNvSpPr/>
            <p:nvPr/>
          </p:nvSpPr>
          <p:spPr>
            <a:xfrm>
              <a:off x="57593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89" name="Shape 3189"/>
            <p:cNvSpPr/>
            <p:nvPr/>
          </p:nvSpPr>
          <p:spPr>
            <a:xfrm>
              <a:off x="57593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0" name="Shape 3190"/>
            <p:cNvSpPr/>
            <p:nvPr/>
          </p:nvSpPr>
          <p:spPr>
            <a:xfrm>
              <a:off x="57593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1" name="Shape 3191"/>
            <p:cNvSpPr/>
            <p:nvPr/>
          </p:nvSpPr>
          <p:spPr>
            <a:xfrm>
              <a:off x="57593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2" name="Shape 3192"/>
            <p:cNvSpPr/>
            <p:nvPr/>
          </p:nvSpPr>
          <p:spPr>
            <a:xfrm>
              <a:off x="57593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3" name="Shape 3193"/>
            <p:cNvSpPr/>
            <p:nvPr/>
          </p:nvSpPr>
          <p:spPr>
            <a:xfrm>
              <a:off x="57593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4" name="Shape 3194"/>
            <p:cNvSpPr/>
            <p:nvPr/>
          </p:nvSpPr>
          <p:spPr>
            <a:xfrm>
              <a:off x="57593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5" name="Shape 3195"/>
            <p:cNvSpPr/>
            <p:nvPr/>
          </p:nvSpPr>
          <p:spPr>
            <a:xfrm>
              <a:off x="57593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6" name="Shape 3196"/>
            <p:cNvSpPr/>
            <p:nvPr/>
          </p:nvSpPr>
          <p:spPr>
            <a:xfrm>
              <a:off x="57593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7" name="Shape 3197"/>
            <p:cNvSpPr/>
            <p:nvPr/>
          </p:nvSpPr>
          <p:spPr>
            <a:xfrm>
              <a:off x="57593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8" name="Shape 3198"/>
            <p:cNvSpPr/>
            <p:nvPr/>
          </p:nvSpPr>
          <p:spPr>
            <a:xfrm>
              <a:off x="57593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99" name="Shape 3199"/>
            <p:cNvSpPr/>
            <p:nvPr/>
          </p:nvSpPr>
          <p:spPr>
            <a:xfrm>
              <a:off x="57593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0" name="Shape 3200"/>
            <p:cNvSpPr/>
            <p:nvPr/>
          </p:nvSpPr>
          <p:spPr>
            <a:xfrm>
              <a:off x="59098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1" name="Shape 3201"/>
            <p:cNvSpPr/>
            <p:nvPr/>
          </p:nvSpPr>
          <p:spPr>
            <a:xfrm>
              <a:off x="59098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2" name="Shape 3202"/>
            <p:cNvSpPr/>
            <p:nvPr/>
          </p:nvSpPr>
          <p:spPr>
            <a:xfrm>
              <a:off x="59098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3" name="Shape 3203"/>
            <p:cNvSpPr/>
            <p:nvPr/>
          </p:nvSpPr>
          <p:spPr>
            <a:xfrm>
              <a:off x="59098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4" name="Shape 3204"/>
            <p:cNvSpPr/>
            <p:nvPr/>
          </p:nvSpPr>
          <p:spPr>
            <a:xfrm>
              <a:off x="59098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5" name="Shape 3205"/>
            <p:cNvSpPr/>
            <p:nvPr/>
          </p:nvSpPr>
          <p:spPr>
            <a:xfrm>
              <a:off x="59098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6" name="Shape 3206"/>
            <p:cNvSpPr/>
            <p:nvPr/>
          </p:nvSpPr>
          <p:spPr>
            <a:xfrm>
              <a:off x="59098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7" name="Shape 3207"/>
            <p:cNvSpPr/>
            <p:nvPr/>
          </p:nvSpPr>
          <p:spPr>
            <a:xfrm>
              <a:off x="59098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8" name="Shape 3208"/>
            <p:cNvSpPr/>
            <p:nvPr/>
          </p:nvSpPr>
          <p:spPr>
            <a:xfrm>
              <a:off x="59098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09" name="Shape 3209"/>
            <p:cNvSpPr/>
            <p:nvPr/>
          </p:nvSpPr>
          <p:spPr>
            <a:xfrm>
              <a:off x="59098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0" name="Shape 3210"/>
            <p:cNvSpPr/>
            <p:nvPr/>
          </p:nvSpPr>
          <p:spPr>
            <a:xfrm>
              <a:off x="59098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1" name="Shape 3211"/>
            <p:cNvSpPr/>
            <p:nvPr/>
          </p:nvSpPr>
          <p:spPr>
            <a:xfrm>
              <a:off x="59098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2" name="Shape 3212"/>
            <p:cNvSpPr/>
            <p:nvPr/>
          </p:nvSpPr>
          <p:spPr>
            <a:xfrm>
              <a:off x="59098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3" name="Shape 3213"/>
            <p:cNvSpPr/>
            <p:nvPr/>
          </p:nvSpPr>
          <p:spPr>
            <a:xfrm>
              <a:off x="60603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4" name="Shape 3214"/>
            <p:cNvSpPr/>
            <p:nvPr/>
          </p:nvSpPr>
          <p:spPr>
            <a:xfrm>
              <a:off x="606037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5" name="Shape 3215"/>
            <p:cNvSpPr/>
            <p:nvPr/>
          </p:nvSpPr>
          <p:spPr>
            <a:xfrm>
              <a:off x="606037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6" name="Shape 3216"/>
            <p:cNvSpPr/>
            <p:nvPr/>
          </p:nvSpPr>
          <p:spPr>
            <a:xfrm>
              <a:off x="606037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7" name="Shape 3217"/>
            <p:cNvSpPr/>
            <p:nvPr/>
          </p:nvSpPr>
          <p:spPr>
            <a:xfrm>
              <a:off x="606037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8" name="Shape 3218"/>
            <p:cNvSpPr/>
            <p:nvPr/>
          </p:nvSpPr>
          <p:spPr>
            <a:xfrm>
              <a:off x="606037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19" name="Shape 3219"/>
            <p:cNvSpPr/>
            <p:nvPr/>
          </p:nvSpPr>
          <p:spPr>
            <a:xfrm>
              <a:off x="606037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20" name="Shape 3220"/>
            <p:cNvSpPr/>
            <p:nvPr/>
          </p:nvSpPr>
          <p:spPr>
            <a:xfrm>
              <a:off x="606037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21" name="Shape 3221"/>
            <p:cNvSpPr/>
            <p:nvPr/>
          </p:nvSpPr>
          <p:spPr>
            <a:xfrm>
              <a:off x="621087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22" name="Shape 3222"/>
            <p:cNvSpPr/>
            <p:nvPr/>
          </p:nvSpPr>
          <p:spPr>
            <a:xfrm>
              <a:off x="62108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23" name="Shape 3223"/>
            <p:cNvSpPr/>
            <p:nvPr/>
          </p:nvSpPr>
          <p:spPr>
            <a:xfrm>
              <a:off x="621087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24" name="Shape 3224"/>
            <p:cNvSpPr/>
            <p:nvPr/>
          </p:nvSpPr>
          <p:spPr>
            <a:xfrm>
              <a:off x="621087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25" name="Shape 3225"/>
            <p:cNvSpPr/>
            <p:nvPr/>
          </p:nvSpPr>
          <p:spPr>
            <a:xfrm>
              <a:off x="621087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26" name="Shape 3226"/>
            <p:cNvSpPr/>
            <p:nvPr/>
          </p:nvSpPr>
          <p:spPr>
            <a:xfrm>
              <a:off x="63613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27" name="Shape 3227"/>
            <p:cNvSpPr/>
            <p:nvPr/>
          </p:nvSpPr>
          <p:spPr>
            <a:xfrm>
              <a:off x="63613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28" name="Shape 3228"/>
            <p:cNvSpPr/>
            <p:nvPr/>
          </p:nvSpPr>
          <p:spPr>
            <a:xfrm>
              <a:off x="66624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sp>
        <p:nvSpPr>
          <p:cNvPr id="3229" name="Shape 3229"/>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lank dark">
    <p:bg>
      <p:bgPr>
        <a:solidFill>
          <a:srgbClr val="003B55"/>
        </a:solidFill>
        <a:effectLst/>
      </p:bgPr>
    </p:bg>
    <p:spTree>
      <p:nvGrpSpPr>
        <p:cNvPr id="1" name="Shape 3230"/>
        <p:cNvGrpSpPr/>
        <p:nvPr/>
      </p:nvGrpSpPr>
      <p:grpSpPr>
        <a:xfrm>
          <a:off x="0" y="0"/>
          <a:ext cx="0" cy="0"/>
          <a:chOff x="0" y="0"/>
          <a:chExt cx="0" cy="0"/>
        </a:xfrm>
      </p:grpSpPr>
      <p:grpSp>
        <p:nvGrpSpPr>
          <p:cNvPr id="3231" name="Shape 3231"/>
          <p:cNvGrpSpPr/>
          <p:nvPr/>
        </p:nvGrpSpPr>
        <p:grpSpPr>
          <a:xfrm rot="10800000">
            <a:off x="8851487" y="28707"/>
            <a:ext cx="264012" cy="5086302"/>
            <a:chOff x="5307800" y="238125"/>
            <a:chExt cx="271925" cy="5238750"/>
          </a:xfrm>
        </p:grpSpPr>
        <p:sp>
          <p:nvSpPr>
            <p:cNvPr id="3232" name="Shape 3232"/>
            <p:cNvSpPr/>
            <p:nvPr/>
          </p:nvSpPr>
          <p:spPr>
            <a:xfrm>
              <a:off x="53078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3" name="Shape 3233"/>
            <p:cNvSpPr/>
            <p:nvPr/>
          </p:nvSpPr>
          <p:spPr>
            <a:xfrm>
              <a:off x="53078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4" name="Shape 3234"/>
            <p:cNvSpPr/>
            <p:nvPr/>
          </p:nvSpPr>
          <p:spPr>
            <a:xfrm>
              <a:off x="53078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5" name="Shape 3235"/>
            <p:cNvSpPr/>
            <p:nvPr/>
          </p:nvSpPr>
          <p:spPr>
            <a:xfrm>
              <a:off x="53078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6" name="Shape 3236"/>
            <p:cNvSpPr/>
            <p:nvPr/>
          </p:nvSpPr>
          <p:spPr>
            <a:xfrm>
              <a:off x="53078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7" name="Shape 3237"/>
            <p:cNvSpPr/>
            <p:nvPr/>
          </p:nvSpPr>
          <p:spPr>
            <a:xfrm>
              <a:off x="53078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8" name="Shape 3238"/>
            <p:cNvSpPr/>
            <p:nvPr/>
          </p:nvSpPr>
          <p:spPr>
            <a:xfrm>
              <a:off x="53078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39" name="Shape 3239"/>
            <p:cNvSpPr/>
            <p:nvPr/>
          </p:nvSpPr>
          <p:spPr>
            <a:xfrm>
              <a:off x="53078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0" name="Shape 3240"/>
            <p:cNvSpPr/>
            <p:nvPr/>
          </p:nvSpPr>
          <p:spPr>
            <a:xfrm>
              <a:off x="53078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1" name="Shape 3241"/>
            <p:cNvSpPr/>
            <p:nvPr/>
          </p:nvSpPr>
          <p:spPr>
            <a:xfrm>
              <a:off x="53078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2" name="Shape 3242"/>
            <p:cNvSpPr/>
            <p:nvPr/>
          </p:nvSpPr>
          <p:spPr>
            <a:xfrm>
              <a:off x="53078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3" name="Shape 3243"/>
            <p:cNvSpPr/>
            <p:nvPr/>
          </p:nvSpPr>
          <p:spPr>
            <a:xfrm>
              <a:off x="53078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4" name="Shape 3244"/>
            <p:cNvSpPr/>
            <p:nvPr/>
          </p:nvSpPr>
          <p:spPr>
            <a:xfrm>
              <a:off x="53078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5" name="Shape 3245"/>
            <p:cNvSpPr/>
            <p:nvPr/>
          </p:nvSpPr>
          <p:spPr>
            <a:xfrm>
              <a:off x="53078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6" name="Shape 3246"/>
            <p:cNvSpPr/>
            <p:nvPr/>
          </p:nvSpPr>
          <p:spPr>
            <a:xfrm>
              <a:off x="53078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7" name="Shape 3247"/>
            <p:cNvSpPr/>
            <p:nvPr/>
          </p:nvSpPr>
          <p:spPr>
            <a:xfrm>
              <a:off x="53078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8" name="Shape 3248"/>
            <p:cNvSpPr/>
            <p:nvPr/>
          </p:nvSpPr>
          <p:spPr>
            <a:xfrm>
              <a:off x="53078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49" name="Shape 3249"/>
            <p:cNvSpPr/>
            <p:nvPr/>
          </p:nvSpPr>
          <p:spPr>
            <a:xfrm>
              <a:off x="53078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0" name="Shape 3250"/>
            <p:cNvSpPr/>
            <p:nvPr/>
          </p:nvSpPr>
          <p:spPr>
            <a:xfrm>
              <a:off x="53078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1" name="Shape 3251"/>
            <p:cNvSpPr/>
            <p:nvPr/>
          </p:nvSpPr>
          <p:spPr>
            <a:xfrm>
              <a:off x="53078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2" name="Shape 3252"/>
            <p:cNvSpPr/>
            <p:nvPr/>
          </p:nvSpPr>
          <p:spPr>
            <a:xfrm>
              <a:off x="53078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3" name="Shape 3253"/>
            <p:cNvSpPr/>
            <p:nvPr/>
          </p:nvSpPr>
          <p:spPr>
            <a:xfrm>
              <a:off x="53078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4" name="Shape 3254"/>
            <p:cNvSpPr/>
            <p:nvPr/>
          </p:nvSpPr>
          <p:spPr>
            <a:xfrm>
              <a:off x="53078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5" name="Shape 3255"/>
            <p:cNvSpPr/>
            <p:nvPr/>
          </p:nvSpPr>
          <p:spPr>
            <a:xfrm>
              <a:off x="53078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6" name="Shape 3256"/>
            <p:cNvSpPr/>
            <p:nvPr/>
          </p:nvSpPr>
          <p:spPr>
            <a:xfrm>
              <a:off x="53078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7" name="Shape 3257"/>
            <p:cNvSpPr/>
            <p:nvPr/>
          </p:nvSpPr>
          <p:spPr>
            <a:xfrm>
              <a:off x="53078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8" name="Shape 3258"/>
            <p:cNvSpPr/>
            <p:nvPr/>
          </p:nvSpPr>
          <p:spPr>
            <a:xfrm>
              <a:off x="53078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59" name="Shape 3259"/>
            <p:cNvSpPr/>
            <p:nvPr/>
          </p:nvSpPr>
          <p:spPr>
            <a:xfrm>
              <a:off x="53078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0" name="Shape 3260"/>
            <p:cNvSpPr/>
            <p:nvPr/>
          </p:nvSpPr>
          <p:spPr>
            <a:xfrm>
              <a:off x="53078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1" name="Shape 3261"/>
            <p:cNvSpPr/>
            <p:nvPr/>
          </p:nvSpPr>
          <p:spPr>
            <a:xfrm>
              <a:off x="53078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2" name="Shape 3262"/>
            <p:cNvSpPr/>
            <p:nvPr/>
          </p:nvSpPr>
          <p:spPr>
            <a:xfrm>
              <a:off x="53078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3" name="Shape 3263"/>
            <p:cNvSpPr/>
            <p:nvPr/>
          </p:nvSpPr>
          <p:spPr>
            <a:xfrm>
              <a:off x="53078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4" name="Shape 3264"/>
            <p:cNvSpPr/>
            <p:nvPr/>
          </p:nvSpPr>
          <p:spPr>
            <a:xfrm>
              <a:off x="53078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5" name="Shape 3265"/>
            <p:cNvSpPr/>
            <p:nvPr/>
          </p:nvSpPr>
          <p:spPr>
            <a:xfrm>
              <a:off x="53078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6" name="Shape 3266"/>
            <p:cNvSpPr/>
            <p:nvPr/>
          </p:nvSpPr>
          <p:spPr>
            <a:xfrm>
              <a:off x="53078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7" name="Shape 3267"/>
            <p:cNvSpPr/>
            <p:nvPr/>
          </p:nvSpPr>
          <p:spPr>
            <a:xfrm>
              <a:off x="545832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8" name="Shape 3268"/>
            <p:cNvSpPr/>
            <p:nvPr/>
          </p:nvSpPr>
          <p:spPr>
            <a:xfrm>
              <a:off x="545832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69" name="Shape 3269"/>
            <p:cNvSpPr/>
            <p:nvPr/>
          </p:nvSpPr>
          <p:spPr>
            <a:xfrm>
              <a:off x="545832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0" name="Shape 3270"/>
            <p:cNvSpPr/>
            <p:nvPr/>
          </p:nvSpPr>
          <p:spPr>
            <a:xfrm>
              <a:off x="545832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1" name="Shape 3271"/>
            <p:cNvSpPr/>
            <p:nvPr/>
          </p:nvSpPr>
          <p:spPr>
            <a:xfrm>
              <a:off x="545832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2" name="Shape 3272"/>
            <p:cNvSpPr/>
            <p:nvPr/>
          </p:nvSpPr>
          <p:spPr>
            <a:xfrm>
              <a:off x="545832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3" name="Shape 3273"/>
            <p:cNvSpPr/>
            <p:nvPr/>
          </p:nvSpPr>
          <p:spPr>
            <a:xfrm>
              <a:off x="545832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4" name="Shape 3274"/>
            <p:cNvSpPr/>
            <p:nvPr/>
          </p:nvSpPr>
          <p:spPr>
            <a:xfrm>
              <a:off x="545832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5" name="Shape 3275"/>
            <p:cNvSpPr/>
            <p:nvPr/>
          </p:nvSpPr>
          <p:spPr>
            <a:xfrm>
              <a:off x="545832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6" name="Shape 3276"/>
            <p:cNvSpPr/>
            <p:nvPr/>
          </p:nvSpPr>
          <p:spPr>
            <a:xfrm>
              <a:off x="545832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7" name="Shape 3277"/>
            <p:cNvSpPr/>
            <p:nvPr/>
          </p:nvSpPr>
          <p:spPr>
            <a:xfrm>
              <a:off x="545832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8" name="Shape 3278"/>
            <p:cNvSpPr/>
            <p:nvPr/>
          </p:nvSpPr>
          <p:spPr>
            <a:xfrm>
              <a:off x="545832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79" name="Shape 3279"/>
            <p:cNvSpPr/>
            <p:nvPr/>
          </p:nvSpPr>
          <p:spPr>
            <a:xfrm>
              <a:off x="545832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0" name="Shape 3280"/>
            <p:cNvSpPr/>
            <p:nvPr/>
          </p:nvSpPr>
          <p:spPr>
            <a:xfrm>
              <a:off x="545832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1" name="Shape 3281"/>
            <p:cNvSpPr/>
            <p:nvPr/>
          </p:nvSpPr>
          <p:spPr>
            <a:xfrm>
              <a:off x="545832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2" name="Shape 3282"/>
            <p:cNvSpPr/>
            <p:nvPr/>
          </p:nvSpPr>
          <p:spPr>
            <a:xfrm>
              <a:off x="545832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3" name="Shape 3283"/>
            <p:cNvSpPr/>
            <p:nvPr/>
          </p:nvSpPr>
          <p:spPr>
            <a:xfrm>
              <a:off x="545832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4" name="Shape 3284"/>
            <p:cNvSpPr/>
            <p:nvPr/>
          </p:nvSpPr>
          <p:spPr>
            <a:xfrm>
              <a:off x="545832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5" name="Shape 3285"/>
            <p:cNvSpPr/>
            <p:nvPr/>
          </p:nvSpPr>
          <p:spPr>
            <a:xfrm>
              <a:off x="545832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6" name="Shape 3286"/>
            <p:cNvSpPr/>
            <p:nvPr/>
          </p:nvSpPr>
          <p:spPr>
            <a:xfrm>
              <a:off x="545832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7" name="Shape 3287"/>
            <p:cNvSpPr/>
            <p:nvPr/>
          </p:nvSpPr>
          <p:spPr>
            <a:xfrm>
              <a:off x="545832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288" name="Shape 3288"/>
            <p:cNvSpPr/>
            <p:nvPr/>
          </p:nvSpPr>
          <p:spPr>
            <a:xfrm>
              <a:off x="545832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3289" name="Shape 3289"/>
          <p:cNvGrpSpPr/>
          <p:nvPr/>
        </p:nvGrpSpPr>
        <p:grpSpPr>
          <a:xfrm rot="10800000">
            <a:off x="7828571" y="28707"/>
            <a:ext cx="1140783" cy="5086302"/>
            <a:chOff x="5458325" y="238125"/>
            <a:chExt cx="1174975" cy="5238750"/>
          </a:xfrm>
        </p:grpSpPr>
        <p:sp>
          <p:nvSpPr>
            <p:cNvPr id="3290" name="Shape 3290"/>
            <p:cNvSpPr/>
            <p:nvPr/>
          </p:nvSpPr>
          <p:spPr>
            <a:xfrm>
              <a:off x="545832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1" name="Shape 3291"/>
            <p:cNvSpPr/>
            <p:nvPr/>
          </p:nvSpPr>
          <p:spPr>
            <a:xfrm>
              <a:off x="545832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2" name="Shape 3292"/>
            <p:cNvSpPr/>
            <p:nvPr/>
          </p:nvSpPr>
          <p:spPr>
            <a:xfrm>
              <a:off x="545832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3" name="Shape 3293"/>
            <p:cNvSpPr/>
            <p:nvPr/>
          </p:nvSpPr>
          <p:spPr>
            <a:xfrm>
              <a:off x="545832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4" name="Shape 3294"/>
            <p:cNvSpPr/>
            <p:nvPr/>
          </p:nvSpPr>
          <p:spPr>
            <a:xfrm>
              <a:off x="545832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5" name="Shape 3295"/>
            <p:cNvSpPr/>
            <p:nvPr/>
          </p:nvSpPr>
          <p:spPr>
            <a:xfrm>
              <a:off x="545832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6" name="Shape 3296"/>
            <p:cNvSpPr/>
            <p:nvPr/>
          </p:nvSpPr>
          <p:spPr>
            <a:xfrm>
              <a:off x="545832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7" name="Shape 3297"/>
            <p:cNvSpPr/>
            <p:nvPr/>
          </p:nvSpPr>
          <p:spPr>
            <a:xfrm>
              <a:off x="545832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8" name="Shape 3298"/>
            <p:cNvSpPr/>
            <p:nvPr/>
          </p:nvSpPr>
          <p:spPr>
            <a:xfrm>
              <a:off x="545832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9" name="Shape 3299"/>
            <p:cNvSpPr/>
            <p:nvPr/>
          </p:nvSpPr>
          <p:spPr>
            <a:xfrm>
              <a:off x="545832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0" name="Shape 3300"/>
            <p:cNvSpPr/>
            <p:nvPr/>
          </p:nvSpPr>
          <p:spPr>
            <a:xfrm>
              <a:off x="545832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1" name="Shape 3301"/>
            <p:cNvSpPr/>
            <p:nvPr/>
          </p:nvSpPr>
          <p:spPr>
            <a:xfrm>
              <a:off x="545832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2" name="Shape 3302"/>
            <p:cNvSpPr/>
            <p:nvPr/>
          </p:nvSpPr>
          <p:spPr>
            <a:xfrm>
              <a:off x="545832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3" name="Shape 3303"/>
            <p:cNvSpPr/>
            <p:nvPr/>
          </p:nvSpPr>
          <p:spPr>
            <a:xfrm>
              <a:off x="5608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4" name="Shape 3304"/>
            <p:cNvSpPr/>
            <p:nvPr/>
          </p:nvSpPr>
          <p:spPr>
            <a:xfrm>
              <a:off x="56088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5" name="Shape 3305"/>
            <p:cNvSpPr/>
            <p:nvPr/>
          </p:nvSpPr>
          <p:spPr>
            <a:xfrm>
              <a:off x="5608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6" name="Shape 3306"/>
            <p:cNvSpPr/>
            <p:nvPr/>
          </p:nvSpPr>
          <p:spPr>
            <a:xfrm>
              <a:off x="56088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7" name="Shape 3307"/>
            <p:cNvSpPr/>
            <p:nvPr/>
          </p:nvSpPr>
          <p:spPr>
            <a:xfrm>
              <a:off x="5608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8" name="Shape 3308"/>
            <p:cNvSpPr/>
            <p:nvPr/>
          </p:nvSpPr>
          <p:spPr>
            <a:xfrm>
              <a:off x="56088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9" name="Shape 3309"/>
            <p:cNvSpPr/>
            <p:nvPr/>
          </p:nvSpPr>
          <p:spPr>
            <a:xfrm>
              <a:off x="56088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0" name="Shape 3310"/>
            <p:cNvSpPr/>
            <p:nvPr/>
          </p:nvSpPr>
          <p:spPr>
            <a:xfrm>
              <a:off x="5608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1" name="Shape 3311"/>
            <p:cNvSpPr/>
            <p:nvPr/>
          </p:nvSpPr>
          <p:spPr>
            <a:xfrm>
              <a:off x="5608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2" name="Shape 3312"/>
            <p:cNvSpPr/>
            <p:nvPr/>
          </p:nvSpPr>
          <p:spPr>
            <a:xfrm>
              <a:off x="56088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3" name="Shape 3313"/>
            <p:cNvSpPr/>
            <p:nvPr/>
          </p:nvSpPr>
          <p:spPr>
            <a:xfrm>
              <a:off x="56088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4" name="Shape 3314"/>
            <p:cNvSpPr/>
            <p:nvPr/>
          </p:nvSpPr>
          <p:spPr>
            <a:xfrm>
              <a:off x="56088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5" name="Shape 3315"/>
            <p:cNvSpPr/>
            <p:nvPr/>
          </p:nvSpPr>
          <p:spPr>
            <a:xfrm>
              <a:off x="5608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6" name="Shape 3316"/>
            <p:cNvSpPr/>
            <p:nvPr/>
          </p:nvSpPr>
          <p:spPr>
            <a:xfrm>
              <a:off x="56088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7" name="Shape 3317"/>
            <p:cNvSpPr/>
            <p:nvPr/>
          </p:nvSpPr>
          <p:spPr>
            <a:xfrm>
              <a:off x="5608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8" name="Shape 3318"/>
            <p:cNvSpPr/>
            <p:nvPr/>
          </p:nvSpPr>
          <p:spPr>
            <a:xfrm>
              <a:off x="5608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9" name="Shape 3319"/>
            <p:cNvSpPr/>
            <p:nvPr/>
          </p:nvSpPr>
          <p:spPr>
            <a:xfrm>
              <a:off x="5608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0" name="Shape 3320"/>
            <p:cNvSpPr/>
            <p:nvPr/>
          </p:nvSpPr>
          <p:spPr>
            <a:xfrm>
              <a:off x="56088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1" name="Shape 3321"/>
            <p:cNvSpPr/>
            <p:nvPr/>
          </p:nvSpPr>
          <p:spPr>
            <a:xfrm>
              <a:off x="56088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2" name="Shape 3322"/>
            <p:cNvSpPr/>
            <p:nvPr/>
          </p:nvSpPr>
          <p:spPr>
            <a:xfrm>
              <a:off x="5608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3" name="Shape 3323"/>
            <p:cNvSpPr/>
            <p:nvPr/>
          </p:nvSpPr>
          <p:spPr>
            <a:xfrm>
              <a:off x="5608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4" name="Shape 3324"/>
            <p:cNvSpPr/>
            <p:nvPr/>
          </p:nvSpPr>
          <p:spPr>
            <a:xfrm>
              <a:off x="5608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5" name="Shape 3325"/>
            <p:cNvSpPr/>
            <p:nvPr/>
          </p:nvSpPr>
          <p:spPr>
            <a:xfrm>
              <a:off x="56088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6" name="Shape 3326"/>
            <p:cNvSpPr/>
            <p:nvPr/>
          </p:nvSpPr>
          <p:spPr>
            <a:xfrm>
              <a:off x="5608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7" name="Shape 3327"/>
            <p:cNvSpPr/>
            <p:nvPr/>
          </p:nvSpPr>
          <p:spPr>
            <a:xfrm>
              <a:off x="56088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8" name="Shape 3328"/>
            <p:cNvSpPr/>
            <p:nvPr/>
          </p:nvSpPr>
          <p:spPr>
            <a:xfrm>
              <a:off x="56088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9" name="Shape 3329"/>
            <p:cNvSpPr/>
            <p:nvPr/>
          </p:nvSpPr>
          <p:spPr>
            <a:xfrm>
              <a:off x="56088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0" name="Shape 3330"/>
            <p:cNvSpPr/>
            <p:nvPr/>
          </p:nvSpPr>
          <p:spPr>
            <a:xfrm>
              <a:off x="5608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1" name="Shape 3331"/>
            <p:cNvSpPr/>
            <p:nvPr/>
          </p:nvSpPr>
          <p:spPr>
            <a:xfrm>
              <a:off x="56088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2" name="Shape 3332"/>
            <p:cNvSpPr/>
            <p:nvPr/>
          </p:nvSpPr>
          <p:spPr>
            <a:xfrm>
              <a:off x="5608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3" name="Shape 3333"/>
            <p:cNvSpPr/>
            <p:nvPr/>
          </p:nvSpPr>
          <p:spPr>
            <a:xfrm>
              <a:off x="5608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4" name="Shape 3334"/>
            <p:cNvSpPr/>
            <p:nvPr/>
          </p:nvSpPr>
          <p:spPr>
            <a:xfrm>
              <a:off x="57593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5" name="Shape 3335"/>
            <p:cNvSpPr/>
            <p:nvPr/>
          </p:nvSpPr>
          <p:spPr>
            <a:xfrm>
              <a:off x="57593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6" name="Shape 3336"/>
            <p:cNvSpPr/>
            <p:nvPr/>
          </p:nvSpPr>
          <p:spPr>
            <a:xfrm>
              <a:off x="57593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7" name="Shape 3337"/>
            <p:cNvSpPr/>
            <p:nvPr/>
          </p:nvSpPr>
          <p:spPr>
            <a:xfrm>
              <a:off x="57593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8" name="Shape 3338"/>
            <p:cNvSpPr/>
            <p:nvPr/>
          </p:nvSpPr>
          <p:spPr>
            <a:xfrm>
              <a:off x="57593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9" name="Shape 3339"/>
            <p:cNvSpPr/>
            <p:nvPr/>
          </p:nvSpPr>
          <p:spPr>
            <a:xfrm>
              <a:off x="57593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0" name="Shape 3340"/>
            <p:cNvSpPr/>
            <p:nvPr/>
          </p:nvSpPr>
          <p:spPr>
            <a:xfrm>
              <a:off x="57593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1" name="Shape 3341"/>
            <p:cNvSpPr/>
            <p:nvPr/>
          </p:nvSpPr>
          <p:spPr>
            <a:xfrm>
              <a:off x="57593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2" name="Shape 3342"/>
            <p:cNvSpPr/>
            <p:nvPr/>
          </p:nvSpPr>
          <p:spPr>
            <a:xfrm>
              <a:off x="57593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3" name="Shape 3343"/>
            <p:cNvSpPr/>
            <p:nvPr/>
          </p:nvSpPr>
          <p:spPr>
            <a:xfrm>
              <a:off x="57593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4" name="Shape 3344"/>
            <p:cNvSpPr/>
            <p:nvPr/>
          </p:nvSpPr>
          <p:spPr>
            <a:xfrm>
              <a:off x="57593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5" name="Shape 3345"/>
            <p:cNvSpPr/>
            <p:nvPr/>
          </p:nvSpPr>
          <p:spPr>
            <a:xfrm>
              <a:off x="59098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6" name="Shape 3346"/>
            <p:cNvSpPr/>
            <p:nvPr/>
          </p:nvSpPr>
          <p:spPr>
            <a:xfrm>
              <a:off x="59098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7" name="Shape 3347"/>
            <p:cNvSpPr/>
            <p:nvPr/>
          </p:nvSpPr>
          <p:spPr>
            <a:xfrm>
              <a:off x="59098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8" name="Shape 3348"/>
            <p:cNvSpPr/>
            <p:nvPr/>
          </p:nvSpPr>
          <p:spPr>
            <a:xfrm>
              <a:off x="606037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9" name="Shape 3349"/>
            <p:cNvSpPr/>
            <p:nvPr/>
          </p:nvSpPr>
          <p:spPr>
            <a:xfrm>
              <a:off x="62108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50" name="Shape 3350"/>
            <p:cNvSpPr/>
            <p:nvPr/>
          </p:nvSpPr>
          <p:spPr>
            <a:xfrm>
              <a:off x="621087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51" name="Shape 3351"/>
            <p:cNvSpPr/>
            <p:nvPr/>
          </p:nvSpPr>
          <p:spPr>
            <a:xfrm>
              <a:off x="65119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grpSp>
        <p:nvGrpSpPr>
          <p:cNvPr id="3352" name="Shape 3352"/>
          <p:cNvGrpSpPr/>
          <p:nvPr/>
        </p:nvGrpSpPr>
        <p:grpSpPr>
          <a:xfrm rot="10800000">
            <a:off x="7682451" y="28707"/>
            <a:ext cx="994639" cy="4940182"/>
            <a:chOff x="5759350" y="388625"/>
            <a:chExt cx="1024450" cy="5088250"/>
          </a:xfrm>
        </p:grpSpPr>
        <p:sp>
          <p:nvSpPr>
            <p:cNvPr id="3353" name="Shape 3353"/>
            <p:cNvSpPr/>
            <p:nvPr/>
          </p:nvSpPr>
          <p:spPr>
            <a:xfrm>
              <a:off x="57593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4" name="Shape 3354"/>
            <p:cNvSpPr/>
            <p:nvPr/>
          </p:nvSpPr>
          <p:spPr>
            <a:xfrm>
              <a:off x="57593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5" name="Shape 3355"/>
            <p:cNvSpPr/>
            <p:nvPr/>
          </p:nvSpPr>
          <p:spPr>
            <a:xfrm>
              <a:off x="57593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6" name="Shape 3356"/>
            <p:cNvSpPr/>
            <p:nvPr/>
          </p:nvSpPr>
          <p:spPr>
            <a:xfrm>
              <a:off x="57593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7" name="Shape 3357"/>
            <p:cNvSpPr/>
            <p:nvPr/>
          </p:nvSpPr>
          <p:spPr>
            <a:xfrm>
              <a:off x="57593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8" name="Shape 3358"/>
            <p:cNvSpPr/>
            <p:nvPr/>
          </p:nvSpPr>
          <p:spPr>
            <a:xfrm>
              <a:off x="57593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59" name="Shape 3359"/>
            <p:cNvSpPr/>
            <p:nvPr/>
          </p:nvSpPr>
          <p:spPr>
            <a:xfrm>
              <a:off x="57593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0" name="Shape 3360"/>
            <p:cNvSpPr/>
            <p:nvPr/>
          </p:nvSpPr>
          <p:spPr>
            <a:xfrm>
              <a:off x="59098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1" name="Shape 3361"/>
            <p:cNvSpPr/>
            <p:nvPr/>
          </p:nvSpPr>
          <p:spPr>
            <a:xfrm>
              <a:off x="59098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2" name="Shape 3362"/>
            <p:cNvSpPr/>
            <p:nvPr/>
          </p:nvSpPr>
          <p:spPr>
            <a:xfrm>
              <a:off x="59098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3" name="Shape 3363"/>
            <p:cNvSpPr/>
            <p:nvPr/>
          </p:nvSpPr>
          <p:spPr>
            <a:xfrm>
              <a:off x="59098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4" name="Shape 3364"/>
            <p:cNvSpPr/>
            <p:nvPr/>
          </p:nvSpPr>
          <p:spPr>
            <a:xfrm>
              <a:off x="59098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5" name="Shape 3365"/>
            <p:cNvSpPr/>
            <p:nvPr/>
          </p:nvSpPr>
          <p:spPr>
            <a:xfrm>
              <a:off x="59098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6" name="Shape 3366"/>
            <p:cNvSpPr/>
            <p:nvPr/>
          </p:nvSpPr>
          <p:spPr>
            <a:xfrm>
              <a:off x="59098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7" name="Shape 3367"/>
            <p:cNvSpPr/>
            <p:nvPr/>
          </p:nvSpPr>
          <p:spPr>
            <a:xfrm>
              <a:off x="59098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8" name="Shape 3368"/>
            <p:cNvSpPr/>
            <p:nvPr/>
          </p:nvSpPr>
          <p:spPr>
            <a:xfrm>
              <a:off x="59098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69" name="Shape 3369"/>
            <p:cNvSpPr/>
            <p:nvPr/>
          </p:nvSpPr>
          <p:spPr>
            <a:xfrm>
              <a:off x="59098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0" name="Shape 3370"/>
            <p:cNvSpPr/>
            <p:nvPr/>
          </p:nvSpPr>
          <p:spPr>
            <a:xfrm>
              <a:off x="59098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1" name="Shape 3371"/>
            <p:cNvSpPr/>
            <p:nvPr/>
          </p:nvSpPr>
          <p:spPr>
            <a:xfrm>
              <a:off x="59098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2" name="Shape 3372"/>
            <p:cNvSpPr/>
            <p:nvPr/>
          </p:nvSpPr>
          <p:spPr>
            <a:xfrm>
              <a:off x="59098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3" name="Shape 3373"/>
            <p:cNvSpPr/>
            <p:nvPr/>
          </p:nvSpPr>
          <p:spPr>
            <a:xfrm>
              <a:off x="59098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4" name="Shape 3374"/>
            <p:cNvSpPr/>
            <p:nvPr/>
          </p:nvSpPr>
          <p:spPr>
            <a:xfrm>
              <a:off x="59098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5" name="Shape 3375"/>
            <p:cNvSpPr/>
            <p:nvPr/>
          </p:nvSpPr>
          <p:spPr>
            <a:xfrm>
              <a:off x="59098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6" name="Shape 3376"/>
            <p:cNvSpPr/>
            <p:nvPr/>
          </p:nvSpPr>
          <p:spPr>
            <a:xfrm>
              <a:off x="59098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7" name="Shape 3377"/>
            <p:cNvSpPr/>
            <p:nvPr/>
          </p:nvSpPr>
          <p:spPr>
            <a:xfrm>
              <a:off x="59098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8" name="Shape 3378"/>
            <p:cNvSpPr/>
            <p:nvPr/>
          </p:nvSpPr>
          <p:spPr>
            <a:xfrm>
              <a:off x="59098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79" name="Shape 3379"/>
            <p:cNvSpPr/>
            <p:nvPr/>
          </p:nvSpPr>
          <p:spPr>
            <a:xfrm>
              <a:off x="606037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0" name="Shape 3380"/>
            <p:cNvSpPr/>
            <p:nvPr/>
          </p:nvSpPr>
          <p:spPr>
            <a:xfrm>
              <a:off x="606037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1" name="Shape 3381"/>
            <p:cNvSpPr/>
            <p:nvPr/>
          </p:nvSpPr>
          <p:spPr>
            <a:xfrm>
              <a:off x="606037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2" name="Shape 3382"/>
            <p:cNvSpPr/>
            <p:nvPr/>
          </p:nvSpPr>
          <p:spPr>
            <a:xfrm>
              <a:off x="60603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3" name="Shape 3383"/>
            <p:cNvSpPr/>
            <p:nvPr/>
          </p:nvSpPr>
          <p:spPr>
            <a:xfrm>
              <a:off x="606037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4" name="Shape 3384"/>
            <p:cNvSpPr/>
            <p:nvPr/>
          </p:nvSpPr>
          <p:spPr>
            <a:xfrm>
              <a:off x="606037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5" name="Shape 3385"/>
            <p:cNvSpPr/>
            <p:nvPr/>
          </p:nvSpPr>
          <p:spPr>
            <a:xfrm>
              <a:off x="606037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6" name="Shape 3386"/>
            <p:cNvSpPr/>
            <p:nvPr/>
          </p:nvSpPr>
          <p:spPr>
            <a:xfrm>
              <a:off x="606037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7" name="Shape 3387"/>
            <p:cNvSpPr/>
            <p:nvPr/>
          </p:nvSpPr>
          <p:spPr>
            <a:xfrm>
              <a:off x="606037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8" name="Shape 3388"/>
            <p:cNvSpPr/>
            <p:nvPr/>
          </p:nvSpPr>
          <p:spPr>
            <a:xfrm>
              <a:off x="60603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89" name="Shape 3389"/>
            <p:cNvSpPr/>
            <p:nvPr/>
          </p:nvSpPr>
          <p:spPr>
            <a:xfrm>
              <a:off x="606037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0" name="Shape 3390"/>
            <p:cNvSpPr/>
            <p:nvPr/>
          </p:nvSpPr>
          <p:spPr>
            <a:xfrm>
              <a:off x="606037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1" name="Shape 3391"/>
            <p:cNvSpPr/>
            <p:nvPr/>
          </p:nvSpPr>
          <p:spPr>
            <a:xfrm>
              <a:off x="606037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2" name="Shape 3392"/>
            <p:cNvSpPr/>
            <p:nvPr/>
          </p:nvSpPr>
          <p:spPr>
            <a:xfrm>
              <a:off x="606037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3" name="Shape 3393"/>
            <p:cNvSpPr/>
            <p:nvPr/>
          </p:nvSpPr>
          <p:spPr>
            <a:xfrm>
              <a:off x="60603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4" name="Shape 3394"/>
            <p:cNvSpPr/>
            <p:nvPr/>
          </p:nvSpPr>
          <p:spPr>
            <a:xfrm>
              <a:off x="606037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5" name="Shape 3395"/>
            <p:cNvSpPr/>
            <p:nvPr/>
          </p:nvSpPr>
          <p:spPr>
            <a:xfrm>
              <a:off x="606037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6" name="Shape 3396"/>
            <p:cNvSpPr/>
            <p:nvPr/>
          </p:nvSpPr>
          <p:spPr>
            <a:xfrm>
              <a:off x="60603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7" name="Shape 3397"/>
            <p:cNvSpPr/>
            <p:nvPr/>
          </p:nvSpPr>
          <p:spPr>
            <a:xfrm>
              <a:off x="606037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8" name="Shape 3398"/>
            <p:cNvSpPr/>
            <p:nvPr/>
          </p:nvSpPr>
          <p:spPr>
            <a:xfrm>
              <a:off x="606037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399" name="Shape 3399"/>
            <p:cNvSpPr/>
            <p:nvPr/>
          </p:nvSpPr>
          <p:spPr>
            <a:xfrm>
              <a:off x="60603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0" name="Shape 3400"/>
            <p:cNvSpPr/>
            <p:nvPr/>
          </p:nvSpPr>
          <p:spPr>
            <a:xfrm>
              <a:off x="606037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1" name="Shape 3401"/>
            <p:cNvSpPr/>
            <p:nvPr/>
          </p:nvSpPr>
          <p:spPr>
            <a:xfrm>
              <a:off x="606037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2" name="Shape 3402"/>
            <p:cNvSpPr/>
            <p:nvPr/>
          </p:nvSpPr>
          <p:spPr>
            <a:xfrm>
              <a:off x="606037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3" name="Shape 3403"/>
            <p:cNvSpPr/>
            <p:nvPr/>
          </p:nvSpPr>
          <p:spPr>
            <a:xfrm>
              <a:off x="60603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4" name="Shape 3404"/>
            <p:cNvSpPr/>
            <p:nvPr/>
          </p:nvSpPr>
          <p:spPr>
            <a:xfrm>
              <a:off x="606037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5" name="Shape 3405"/>
            <p:cNvSpPr/>
            <p:nvPr/>
          </p:nvSpPr>
          <p:spPr>
            <a:xfrm>
              <a:off x="621087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6" name="Shape 3406"/>
            <p:cNvSpPr/>
            <p:nvPr/>
          </p:nvSpPr>
          <p:spPr>
            <a:xfrm>
              <a:off x="621087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7" name="Shape 3407"/>
            <p:cNvSpPr/>
            <p:nvPr/>
          </p:nvSpPr>
          <p:spPr>
            <a:xfrm>
              <a:off x="621087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8" name="Shape 3408"/>
            <p:cNvSpPr/>
            <p:nvPr/>
          </p:nvSpPr>
          <p:spPr>
            <a:xfrm>
              <a:off x="621087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09" name="Shape 3409"/>
            <p:cNvSpPr/>
            <p:nvPr/>
          </p:nvSpPr>
          <p:spPr>
            <a:xfrm>
              <a:off x="62108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0" name="Shape 3410"/>
            <p:cNvSpPr/>
            <p:nvPr/>
          </p:nvSpPr>
          <p:spPr>
            <a:xfrm>
              <a:off x="621087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1" name="Shape 3411"/>
            <p:cNvSpPr/>
            <p:nvPr/>
          </p:nvSpPr>
          <p:spPr>
            <a:xfrm>
              <a:off x="621087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2" name="Shape 3412"/>
            <p:cNvSpPr/>
            <p:nvPr/>
          </p:nvSpPr>
          <p:spPr>
            <a:xfrm>
              <a:off x="621087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3" name="Shape 3413"/>
            <p:cNvSpPr/>
            <p:nvPr/>
          </p:nvSpPr>
          <p:spPr>
            <a:xfrm>
              <a:off x="621087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4" name="Shape 3414"/>
            <p:cNvSpPr/>
            <p:nvPr/>
          </p:nvSpPr>
          <p:spPr>
            <a:xfrm>
              <a:off x="621087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5" name="Shape 3415"/>
            <p:cNvSpPr/>
            <p:nvPr/>
          </p:nvSpPr>
          <p:spPr>
            <a:xfrm>
              <a:off x="621087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6" name="Shape 3416"/>
            <p:cNvSpPr/>
            <p:nvPr/>
          </p:nvSpPr>
          <p:spPr>
            <a:xfrm>
              <a:off x="621087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7" name="Shape 3417"/>
            <p:cNvSpPr/>
            <p:nvPr/>
          </p:nvSpPr>
          <p:spPr>
            <a:xfrm>
              <a:off x="621087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8" name="Shape 3418"/>
            <p:cNvSpPr/>
            <p:nvPr/>
          </p:nvSpPr>
          <p:spPr>
            <a:xfrm>
              <a:off x="621087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19" name="Shape 3419"/>
            <p:cNvSpPr/>
            <p:nvPr/>
          </p:nvSpPr>
          <p:spPr>
            <a:xfrm>
              <a:off x="621087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0" name="Shape 3420"/>
            <p:cNvSpPr/>
            <p:nvPr/>
          </p:nvSpPr>
          <p:spPr>
            <a:xfrm>
              <a:off x="621087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1" name="Shape 3421"/>
            <p:cNvSpPr/>
            <p:nvPr/>
          </p:nvSpPr>
          <p:spPr>
            <a:xfrm>
              <a:off x="621087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2" name="Shape 3422"/>
            <p:cNvSpPr/>
            <p:nvPr/>
          </p:nvSpPr>
          <p:spPr>
            <a:xfrm>
              <a:off x="621087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3" name="Shape 3423"/>
            <p:cNvSpPr/>
            <p:nvPr/>
          </p:nvSpPr>
          <p:spPr>
            <a:xfrm>
              <a:off x="62108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4" name="Shape 3424"/>
            <p:cNvSpPr/>
            <p:nvPr/>
          </p:nvSpPr>
          <p:spPr>
            <a:xfrm>
              <a:off x="621087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5" name="Shape 3425"/>
            <p:cNvSpPr/>
            <p:nvPr/>
          </p:nvSpPr>
          <p:spPr>
            <a:xfrm>
              <a:off x="63613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6" name="Shape 3426"/>
            <p:cNvSpPr/>
            <p:nvPr/>
          </p:nvSpPr>
          <p:spPr>
            <a:xfrm>
              <a:off x="63613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7" name="Shape 3427"/>
            <p:cNvSpPr/>
            <p:nvPr/>
          </p:nvSpPr>
          <p:spPr>
            <a:xfrm>
              <a:off x="63613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8" name="Shape 3428"/>
            <p:cNvSpPr/>
            <p:nvPr/>
          </p:nvSpPr>
          <p:spPr>
            <a:xfrm>
              <a:off x="63613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29" name="Shape 3429"/>
            <p:cNvSpPr/>
            <p:nvPr/>
          </p:nvSpPr>
          <p:spPr>
            <a:xfrm>
              <a:off x="63613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0" name="Shape 3430"/>
            <p:cNvSpPr/>
            <p:nvPr/>
          </p:nvSpPr>
          <p:spPr>
            <a:xfrm>
              <a:off x="63613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1" name="Shape 3431"/>
            <p:cNvSpPr/>
            <p:nvPr/>
          </p:nvSpPr>
          <p:spPr>
            <a:xfrm>
              <a:off x="63613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2" name="Shape 3432"/>
            <p:cNvSpPr/>
            <p:nvPr/>
          </p:nvSpPr>
          <p:spPr>
            <a:xfrm>
              <a:off x="63613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3" name="Shape 3433"/>
            <p:cNvSpPr/>
            <p:nvPr/>
          </p:nvSpPr>
          <p:spPr>
            <a:xfrm>
              <a:off x="63613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4" name="Shape 3434"/>
            <p:cNvSpPr/>
            <p:nvPr/>
          </p:nvSpPr>
          <p:spPr>
            <a:xfrm>
              <a:off x="63613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5" name="Shape 3435"/>
            <p:cNvSpPr/>
            <p:nvPr/>
          </p:nvSpPr>
          <p:spPr>
            <a:xfrm>
              <a:off x="63613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6" name="Shape 3436"/>
            <p:cNvSpPr/>
            <p:nvPr/>
          </p:nvSpPr>
          <p:spPr>
            <a:xfrm>
              <a:off x="63613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7" name="Shape 3437"/>
            <p:cNvSpPr/>
            <p:nvPr/>
          </p:nvSpPr>
          <p:spPr>
            <a:xfrm>
              <a:off x="63613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8" name="Shape 3438"/>
            <p:cNvSpPr/>
            <p:nvPr/>
          </p:nvSpPr>
          <p:spPr>
            <a:xfrm>
              <a:off x="63613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39" name="Shape 3439"/>
            <p:cNvSpPr/>
            <p:nvPr/>
          </p:nvSpPr>
          <p:spPr>
            <a:xfrm>
              <a:off x="63613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0" name="Shape 3440"/>
            <p:cNvSpPr/>
            <p:nvPr/>
          </p:nvSpPr>
          <p:spPr>
            <a:xfrm>
              <a:off x="63613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1" name="Shape 3441"/>
            <p:cNvSpPr/>
            <p:nvPr/>
          </p:nvSpPr>
          <p:spPr>
            <a:xfrm>
              <a:off x="63613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2" name="Shape 3442"/>
            <p:cNvSpPr/>
            <p:nvPr/>
          </p:nvSpPr>
          <p:spPr>
            <a:xfrm>
              <a:off x="63613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3" name="Shape 3443"/>
            <p:cNvSpPr/>
            <p:nvPr/>
          </p:nvSpPr>
          <p:spPr>
            <a:xfrm>
              <a:off x="65119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4" name="Shape 3444"/>
            <p:cNvSpPr/>
            <p:nvPr/>
          </p:nvSpPr>
          <p:spPr>
            <a:xfrm>
              <a:off x="65119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5" name="Shape 3445"/>
            <p:cNvSpPr/>
            <p:nvPr/>
          </p:nvSpPr>
          <p:spPr>
            <a:xfrm>
              <a:off x="65119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6" name="Shape 3446"/>
            <p:cNvSpPr/>
            <p:nvPr/>
          </p:nvSpPr>
          <p:spPr>
            <a:xfrm>
              <a:off x="65119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7" name="Shape 3447"/>
            <p:cNvSpPr/>
            <p:nvPr/>
          </p:nvSpPr>
          <p:spPr>
            <a:xfrm>
              <a:off x="65119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8" name="Shape 3448"/>
            <p:cNvSpPr/>
            <p:nvPr/>
          </p:nvSpPr>
          <p:spPr>
            <a:xfrm>
              <a:off x="65119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49" name="Shape 3449"/>
            <p:cNvSpPr/>
            <p:nvPr/>
          </p:nvSpPr>
          <p:spPr>
            <a:xfrm>
              <a:off x="65119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0" name="Shape 3450"/>
            <p:cNvSpPr/>
            <p:nvPr/>
          </p:nvSpPr>
          <p:spPr>
            <a:xfrm>
              <a:off x="65119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1" name="Shape 3451"/>
            <p:cNvSpPr/>
            <p:nvPr/>
          </p:nvSpPr>
          <p:spPr>
            <a:xfrm>
              <a:off x="66624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2" name="Shape 3452"/>
            <p:cNvSpPr/>
            <p:nvPr/>
          </p:nvSpPr>
          <p:spPr>
            <a:xfrm>
              <a:off x="666240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3453" name="Shape 3453"/>
            <p:cNvSpPr/>
            <p:nvPr/>
          </p:nvSpPr>
          <p:spPr>
            <a:xfrm>
              <a:off x="66624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3454" name="Shape 3454"/>
          <p:cNvGrpSpPr/>
          <p:nvPr/>
        </p:nvGrpSpPr>
        <p:grpSpPr>
          <a:xfrm rot="10800000">
            <a:off x="7682451" y="28707"/>
            <a:ext cx="1140783" cy="5086302"/>
            <a:chOff x="5608825" y="238125"/>
            <a:chExt cx="1174975" cy="5238750"/>
          </a:xfrm>
        </p:grpSpPr>
        <p:sp>
          <p:nvSpPr>
            <p:cNvPr id="3455" name="Shape 3455"/>
            <p:cNvSpPr/>
            <p:nvPr/>
          </p:nvSpPr>
          <p:spPr>
            <a:xfrm>
              <a:off x="56088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56" name="Shape 3456"/>
            <p:cNvSpPr/>
            <p:nvPr/>
          </p:nvSpPr>
          <p:spPr>
            <a:xfrm>
              <a:off x="5608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57" name="Shape 3457"/>
            <p:cNvSpPr/>
            <p:nvPr/>
          </p:nvSpPr>
          <p:spPr>
            <a:xfrm>
              <a:off x="5608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58" name="Shape 3458"/>
            <p:cNvSpPr/>
            <p:nvPr/>
          </p:nvSpPr>
          <p:spPr>
            <a:xfrm>
              <a:off x="5608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59" name="Shape 3459"/>
            <p:cNvSpPr/>
            <p:nvPr/>
          </p:nvSpPr>
          <p:spPr>
            <a:xfrm>
              <a:off x="57593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0" name="Shape 3460"/>
            <p:cNvSpPr/>
            <p:nvPr/>
          </p:nvSpPr>
          <p:spPr>
            <a:xfrm>
              <a:off x="57593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1" name="Shape 3461"/>
            <p:cNvSpPr/>
            <p:nvPr/>
          </p:nvSpPr>
          <p:spPr>
            <a:xfrm>
              <a:off x="57593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2" name="Shape 3462"/>
            <p:cNvSpPr/>
            <p:nvPr/>
          </p:nvSpPr>
          <p:spPr>
            <a:xfrm>
              <a:off x="57593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3" name="Shape 3463"/>
            <p:cNvSpPr/>
            <p:nvPr/>
          </p:nvSpPr>
          <p:spPr>
            <a:xfrm>
              <a:off x="57593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4" name="Shape 3464"/>
            <p:cNvSpPr/>
            <p:nvPr/>
          </p:nvSpPr>
          <p:spPr>
            <a:xfrm>
              <a:off x="57593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5" name="Shape 3465"/>
            <p:cNvSpPr/>
            <p:nvPr/>
          </p:nvSpPr>
          <p:spPr>
            <a:xfrm>
              <a:off x="57593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6" name="Shape 3466"/>
            <p:cNvSpPr/>
            <p:nvPr/>
          </p:nvSpPr>
          <p:spPr>
            <a:xfrm>
              <a:off x="57593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7" name="Shape 3467"/>
            <p:cNvSpPr/>
            <p:nvPr/>
          </p:nvSpPr>
          <p:spPr>
            <a:xfrm>
              <a:off x="57593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8" name="Shape 3468"/>
            <p:cNvSpPr/>
            <p:nvPr/>
          </p:nvSpPr>
          <p:spPr>
            <a:xfrm>
              <a:off x="57593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69" name="Shape 3469"/>
            <p:cNvSpPr/>
            <p:nvPr/>
          </p:nvSpPr>
          <p:spPr>
            <a:xfrm>
              <a:off x="57593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0" name="Shape 3470"/>
            <p:cNvSpPr/>
            <p:nvPr/>
          </p:nvSpPr>
          <p:spPr>
            <a:xfrm>
              <a:off x="57593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1" name="Shape 3471"/>
            <p:cNvSpPr/>
            <p:nvPr/>
          </p:nvSpPr>
          <p:spPr>
            <a:xfrm>
              <a:off x="57593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2" name="Shape 3472"/>
            <p:cNvSpPr/>
            <p:nvPr/>
          </p:nvSpPr>
          <p:spPr>
            <a:xfrm>
              <a:off x="57593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3" name="Shape 3473"/>
            <p:cNvSpPr/>
            <p:nvPr/>
          </p:nvSpPr>
          <p:spPr>
            <a:xfrm>
              <a:off x="57593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4" name="Shape 3474"/>
            <p:cNvSpPr/>
            <p:nvPr/>
          </p:nvSpPr>
          <p:spPr>
            <a:xfrm>
              <a:off x="57593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5" name="Shape 3475"/>
            <p:cNvSpPr/>
            <p:nvPr/>
          </p:nvSpPr>
          <p:spPr>
            <a:xfrm>
              <a:off x="57593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6" name="Shape 3476"/>
            <p:cNvSpPr/>
            <p:nvPr/>
          </p:nvSpPr>
          <p:spPr>
            <a:xfrm>
              <a:off x="59098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7" name="Shape 3477"/>
            <p:cNvSpPr/>
            <p:nvPr/>
          </p:nvSpPr>
          <p:spPr>
            <a:xfrm>
              <a:off x="59098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8" name="Shape 3478"/>
            <p:cNvSpPr/>
            <p:nvPr/>
          </p:nvSpPr>
          <p:spPr>
            <a:xfrm>
              <a:off x="59098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79" name="Shape 3479"/>
            <p:cNvSpPr/>
            <p:nvPr/>
          </p:nvSpPr>
          <p:spPr>
            <a:xfrm>
              <a:off x="59098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0" name="Shape 3480"/>
            <p:cNvSpPr/>
            <p:nvPr/>
          </p:nvSpPr>
          <p:spPr>
            <a:xfrm>
              <a:off x="59098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1" name="Shape 3481"/>
            <p:cNvSpPr/>
            <p:nvPr/>
          </p:nvSpPr>
          <p:spPr>
            <a:xfrm>
              <a:off x="59098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2" name="Shape 3482"/>
            <p:cNvSpPr/>
            <p:nvPr/>
          </p:nvSpPr>
          <p:spPr>
            <a:xfrm>
              <a:off x="59098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3" name="Shape 3483"/>
            <p:cNvSpPr/>
            <p:nvPr/>
          </p:nvSpPr>
          <p:spPr>
            <a:xfrm>
              <a:off x="59098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4" name="Shape 3484"/>
            <p:cNvSpPr/>
            <p:nvPr/>
          </p:nvSpPr>
          <p:spPr>
            <a:xfrm>
              <a:off x="59098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5" name="Shape 3485"/>
            <p:cNvSpPr/>
            <p:nvPr/>
          </p:nvSpPr>
          <p:spPr>
            <a:xfrm>
              <a:off x="59098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6" name="Shape 3486"/>
            <p:cNvSpPr/>
            <p:nvPr/>
          </p:nvSpPr>
          <p:spPr>
            <a:xfrm>
              <a:off x="59098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7" name="Shape 3487"/>
            <p:cNvSpPr/>
            <p:nvPr/>
          </p:nvSpPr>
          <p:spPr>
            <a:xfrm>
              <a:off x="59098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8" name="Shape 3488"/>
            <p:cNvSpPr/>
            <p:nvPr/>
          </p:nvSpPr>
          <p:spPr>
            <a:xfrm>
              <a:off x="59098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89" name="Shape 3489"/>
            <p:cNvSpPr/>
            <p:nvPr/>
          </p:nvSpPr>
          <p:spPr>
            <a:xfrm>
              <a:off x="60603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0" name="Shape 3490"/>
            <p:cNvSpPr/>
            <p:nvPr/>
          </p:nvSpPr>
          <p:spPr>
            <a:xfrm>
              <a:off x="606037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1" name="Shape 3491"/>
            <p:cNvSpPr/>
            <p:nvPr/>
          </p:nvSpPr>
          <p:spPr>
            <a:xfrm>
              <a:off x="606037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2" name="Shape 3492"/>
            <p:cNvSpPr/>
            <p:nvPr/>
          </p:nvSpPr>
          <p:spPr>
            <a:xfrm>
              <a:off x="606037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3" name="Shape 3493"/>
            <p:cNvSpPr/>
            <p:nvPr/>
          </p:nvSpPr>
          <p:spPr>
            <a:xfrm>
              <a:off x="606037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4" name="Shape 3494"/>
            <p:cNvSpPr/>
            <p:nvPr/>
          </p:nvSpPr>
          <p:spPr>
            <a:xfrm>
              <a:off x="606037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5" name="Shape 3495"/>
            <p:cNvSpPr/>
            <p:nvPr/>
          </p:nvSpPr>
          <p:spPr>
            <a:xfrm>
              <a:off x="606037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6" name="Shape 3496"/>
            <p:cNvSpPr/>
            <p:nvPr/>
          </p:nvSpPr>
          <p:spPr>
            <a:xfrm>
              <a:off x="606037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7" name="Shape 3497"/>
            <p:cNvSpPr/>
            <p:nvPr/>
          </p:nvSpPr>
          <p:spPr>
            <a:xfrm>
              <a:off x="621087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8" name="Shape 3498"/>
            <p:cNvSpPr/>
            <p:nvPr/>
          </p:nvSpPr>
          <p:spPr>
            <a:xfrm>
              <a:off x="62108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499" name="Shape 3499"/>
            <p:cNvSpPr/>
            <p:nvPr/>
          </p:nvSpPr>
          <p:spPr>
            <a:xfrm>
              <a:off x="621087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0" name="Shape 3500"/>
            <p:cNvSpPr/>
            <p:nvPr/>
          </p:nvSpPr>
          <p:spPr>
            <a:xfrm>
              <a:off x="621087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1" name="Shape 3501"/>
            <p:cNvSpPr/>
            <p:nvPr/>
          </p:nvSpPr>
          <p:spPr>
            <a:xfrm>
              <a:off x="621087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2" name="Shape 3502"/>
            <p:cNvSpPr/>
            <p:nvPr/>
          </p:nvSpPr>
          <p:spPr>
            <a:xfrm>
              <a:off x="63613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3" name="Shape 3503"/>
            <p:cNvSpPr/>
            <p:nvPr/>
          </p:nvSpPr>
          <p:spPr>
            <a:xfrm>
              <a:off x="63613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3504" name="Shape 3504"/>
            <p:cNvSpPr/>
            <p:nvPr/>
          </p:nvSpPr>
          <p:spPr>
            <a:xfrm>
              <a:off x="66624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sp>
        <p:nvSpPr>
          <p:cNvPr id="3505" name="Shape 3505"/>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80BFB7"/>
                </a:solidFill>
              </a:rPr>
              <a:t>‹#›</a:t>
            </a:fld>
            <a:endParaRPr lang="en">
              <a:solidFill>
                <a:srgbClr val="80BFB7"/>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DF3B7-69CC-4452-8E71-74DCECD15B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CFA553-D2CE-4901-BC4A-5F981093229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E90F3E-2A63-4552-9023-D4B1A4B8EE0B}"/>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5" name="Footer Placeholder 4">
            <a:extLst>
              <a:ext uri="{FF2B5EF4-FFF2-40B4-BE49-F238E27FC236}">
                <a16:creationId xmlns:a16="http://schemas.microsoft.com/office/drawing/2014/main" id="{B8881D2D-E0E0-4289-B0BD-668FE2E36C72}"/>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FCCDF48-FFD9-4D83-B091-4F10CBE71D7E}"/>
              </a:ext>
            </a:extLst>
          </p:cNvPr>
          <p:cNvSpPr>
            <a:spLocks noGrp="1"/>
          </p:cNvSpPr>
          <p:nvPr>
            <p:ph type="sldNum" sz="quarter" idx="12"/>
          </p:nvPr>
        </p:nvSpPr>
        <p:spPr/>
        <p:txBody>
          <a:bodyPr/>
          <a:lstStyle/>
          <a:p>
            <a:fld id="{1BC6142F-09BC-4B16-A8C9-DAD33DAC9AE0}" type="slidenum">
              <a:rPr lang="en-US" smtClean="0"/>
              <a:t>‹#›</a:t>
            </a:fld>
            <a:endParaRPr lang="en-US" dirty="0"/>
          </a:p>
        </p:txBody>
      </p:sp>
      <p:grpSp>
        <p:nvGrpSpPr>
          <p:cNvPr id="321" name="Group 320">
            <a:extLst>
              <a:ext uri="{FF2B5EF4-FFF2-40B4-BE49-F238E27FC236}">
                <a16:creationId xmlns:a16="http://schemas.microsoft.com/office/drawing/2014/main" id="{E001F4AB-91F8-495A-A941-A9944F09A03F}"/>
              </a:ext>
            </a:extLst>
          </p:cNvPr>
          <p:cNvGrpSpPr/>
          <p:nvPr userDrawn="1"/>
        </p:nvGrpSpPr>
        <p:grpSpPr>
          <a:xfrm>
            <a:off x="7682451" y="28707"/>
            <a:ext cx="1433048" cy="5086302"/>
            <a:chOff x="7682451" y="28707"/>
            <a:chExt cx="1433048" cy="5086302"/>
          </a:xfrm>
        </p:grpSpPr>
        <p:grpSp>
          <p:nvGrpSpPr>
            <p:cNvPr id="322" name="Shape 1566">
              <a:extLst>
                <a:ext uri="{FF2B5EF4-FFF2-40B4-BE49-F238E27FC236}">
                  <a16:creationId xmlns:a16="http://schemas.microsoft.com/office/drawing/2014/main" id="{7F08440B-BCC9-472A-B1F5-CF2EC8B97B20}"/>
                </a:ext>
              </a:extLst>
            </p:cNvPr>
            <p:cNvGrpSpPr/>
            <p:nvPr/>
          </p:nvGrpSpPr>
          <p:grpSpPr>
            <a:xfrm rot="10800000">
              <a:off x="8851487" y="28707"/>
              <a:ext cx="264012" cy="5086302"/>
              <a:chOff x="5307800" y="238125"/>
              <a:chExt cx="271925" cy="5238750"/>
            </a:xfrm>
          </p:grpSpPr>
          <p:sp>
            <p:nvSpPr>
              <p:cNvPr id="539" name="Shape 1567">
                <a:extLst>
                  <a:ext uri="{FF2B5EF4-FFF2-40B4-BE49-F238E27FC236}">
                    <a16:creationId xmlns:a16="http://schemas.microsoft.com/office/drawing/2014/main" id="{9E52D73E-4064-487E-9E8A-7BDB7D415579}"/>
                  </a:ext>
                </a:extLst>
              </p:cNvPr>
              <p:cNvSpPr/>
              <p:nvPr/>
            </p:nvSpPr>
            <p:spPr>
              <a:xfrm>
                <a:off x="53078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0" name="Shape 1568">
                <a:extLst>
                  <a:ext uri="{FF2B5EF4-FFF2-40B4-BE49-F238E27FC236}">
                    <a16:creationId xmlns:a16="http://schemas.microsoft.com/office/drawing/2014/main" id="{929C0DD4-61B0-4DBA-8939-AF7E0EEF16E5}"/>
                  </a:ext>
                </a:extLst>
              </p:cNvPr>
              <p:cNvSpPr/>
              <p:nvPr/>
            </p:nvSpPr>
            <p:spPr>
              <a:xfrm>
                <a:off x="53078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1" name="Shape 1569">
                <a:extLst>
                  <a:ext uri="{FF2B5EF4-FFF2-40B4-BE49-F238E27FC236}">
                    <a16:creationId xmlns:a16="http://schemas.microsoft.com/office/drawing/2014/main" id="{226A6985-9CF6-4580-809C-A434968F528E}"/>
                  </a:ext>
                </a:extLst>
              </p:cNvPr>
              <p:cNvSpPr/>
              <p:nvPr/>
            </p:nvSpPr>
            <p:spPr>
              <a:xfrm>
                <a:off x="53078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2" name="Shape 1570">
                <a:extLst>
                  <a:ext uri="{FF2B5EF4-FFF2-40B4-BE49-F238E27FC236}">
                    <a16:creationId xmlns:a16="http://schemas.microsoft.com/office/drawing/2014/main" id="{902321BC-EE97-414E-BF65-FBD1734981F9}"/>
                  </a:ext>
                </a:extLst>
              </p:cNvPr>
              <p:cNvSpPr/>
              <p:nvPr/>
            </p:nvSpPr>
            <p:spPr>
              <a:xfrm>
                <a:off x="53078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3" name="Shape 1571">
                <a:extLst>
                  <a:ext uri="{FF2B5EF4-FFF2-40B4-BE49-F238E27FC236}">
                    <a16:creationId xmlns:a16="http://schemas.microsoft.com/office/drawing/2014/main" id="{3C55EAB1-BC18-4378-889C-47E3C4DE2BF2}"/>
                  </a:ext>
                </a:extLst>
              </p:cNvPr>
              <p:cNvSpPr/>
              <p:nvPr/>
            </p:nvSpPr>
            <p:spPr>
              <a:xfrm>
                <a:off x="53078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4" name="Shape 1572">
                <a:extLst>
                  <a:ext uri="{FF2B5EF4-FFF2-40B4-BE49-F238E27FC236}">
                    <a16:creationId xmlns:a16="http://schemas.microsoft.com/office/drawing/2014/main" id="{E2BBE210-D943-47E1-A297-4A0D14EDE967}"/>
                  </a:ext>
                </a:extLst>
              </p:cNvPr>
              <p:cNvSpPr/>
              <p:nvPr/>
            </p:nvSpPr>
            <p:spPr>
              <a:xfrm>
                <a:off x="53078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5" name="Shape 1573">
                <a:extLst>
                  <a:ext uri="{FF2B5EF4-FFF2-40B4-BE49-F238E27FC236}">
                    <a16:creationId xmlns:a16="http://schemas.microsoft.com/office/drawing/2014/main" id="{A86A9EAB-89A0-4239-9CE3-DFCA67AF3A1C}"/>
                  </a:ext>
                </a:extLst>
              </p:cNvPr>
              <p:cNvSpPr/>
              <p:nvPr/>
            </p:nvSpPr>
            <p:spPr>
              <a:xfrm>
                <a:off x="53078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6" name="Shape 1574">
                <a:extLst>
                  <a:ext uri="{FF2B5EF4-FFF2-40B4-BE49-F238E27FC236}">
                    <a16:creationId xmlns:a16="http://schemas.microsoft.com/office/drawing/2014/main" id="{592AADDB-885B-4753-8EFB-4342F8EB4B66}"/>
                  </a:ext>
                </a:extLst>
              </p:cNvPr>
              <p:cNvSpPr/>
              <p:nvPr/>
            </p:nvSpPr>
            <p:spPr>
              <a:xfrm>
                <a:off x="53078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7" name="Shape 1575">
                <a:extLst>
                  <a:ext uri="{FF2B5EF4-FFF2-40B4-BE49-F238E27FC236}">
                    <a16:creationId xmlns:a16="http://schemas.microsoft.com/office/drawing/2014/main" id="{8F1A42F0-C0E4-4CFF-8A52-10A29BDFFA7C}"/>
                  </a:ext>
                </a:extLst>
              </p:cNvPr>
              <p:cNvSpPr/>
              <p:nvPr/>
            </p:nvSpPr>
            <p:spPr>
              <a:xfrm>
                <a:off x="53078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8" name="Shape 1576">
                <a:extLst>
                  <a:ext uri="{FF2B5EF4-FFF2-40B4-BE49-F238E27FC236}">
                    <a16:creationId xmlns:a16="http://schemas.microsoft.com/office/drawing/2014/main" id="{CE57155A-FA57-4F83-8DBA-FDB1D416BE3A}"/>
                  </a:ext>
                </a:extLst>
              </p:cNvPr>
              <p:cNvSpPr/>
              <p:nvPr/>
            </p:nvSpPr>
            <p:spPr>
              <a:xfrm>
                <a:off x="53078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9" name="Shape 1577">
                <a:extLst>
                  <a:ext uri="{FF2B5EF4-FFF2-40B4-BE49-F238E27FC236}">
                    <a16:creationId xmlns:a16="http://schemas.microsoft.com/office/drawing/2014/main" id="{F7316DBD-04B7-4E72-B9DD-6FAF70756D55}"/>
                  </a:ext>
                </a:extLst>
              </p:cNvPr>
              <p:cNvSpPr/>
              <p:nvPr/>
            </p:nvSpPr>
            <p:spPr>
              <a:xfrm>
                <a:off x="53078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0" name="Shape 1578">
                <a:extLst>
                  <a:ext uri="{FF2B5EF4-FFF2-40B4-BE49-F238E27FC236}">
                    <a16:creationId xmlns:a16="http://schemas.microsoft.com/office/drawing/2014/main" id="{805AAE29-2F50-4AC8-BEB5-83D19773F4F2}"/>
                  </a:ext>
                </a:extLst>
              </p:cNvPr>
              <p:cNvSpPr/>
              <p:nvPr/>
            </p:nvSpPr>
            <p:spPr>
              <a:xfrm>
                <a:off x="53078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1" name="Shape 1579">
                <a:extLst>
                  <a:ext uri="{FF2B5EF4-FFF2-40B4-BE49-F238E27FC236}">
                    <a16:creationId xmlns:a16="http://schemas.microsoft.com/office/drawing/2014/main" id="{4FD64463-C6CC-4742-BC02-3747A145AEBF}"/>
                  </a:ext>
                </a:extLst>
              </p:cNvPr>
              <p:cNvSpPr/>
              <p:nvPr/>
            </p:nvSpPr>
            <p:spPr>
              <a:xfrm>
                <a:off x="53078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2" name="Shape 1580">
                <a:extLst>
                  <a:ext uri="{FF2B5EF4-FFF2-40B4-BE49-F238E27FC236}">
                    <a16:creationId xmlns:a16="http://schemas.microsoft.com/office/drawing/2014/main" id="{F165C754-425A-4A01-84B6-0F39D3501FCC}"/>
                  </a:ext>
                </a:extLst>
              </p:cNvPr>
              <p:cNvSpPr/>
              <p:nvPr/>
            </p:nvSpPr>
            <p:spPr>
              <a:xfrm>
                <a:off x="53078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3" name="Shape 1581">
                <a:extLst>
                  <a:ext uri="{FF2B5EF4-FFF2-40B4-BE49-F238E27FC236}">
                    <a16:creationId xmlns:a16="http://schemas.microsoft.com/office/drawing/2014/main" id="{C8024E51-A29F-473B-969F-1C9A79D9F295}"/>
                  </a:ext>
                </a:extLst>
              </p:cNvPr>
              <p:cNvSpPr/>
              <p:nvPr/>
            </p:nvSpPr>
            <p:spPr>
              <a:xfrm>
                <a:off x="53078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4" name="Shape 1582">
                <a:extLst>
                  <a:ext uri="{FF2B5EF4-FFF2-40B4-BE49-F238E27FC236}">
                    <a16:creationId xmlns:a16="http://schemas.microsoft.com/office/drawing/2014/main" id="{59B900C3-D25C-43D2-9E3D-EDDD9A3A2773}"/>
                  </a:ext>
                </a:extLst>
              </p:cNvPr>
              <p:cNvSpPr/>
              <p:nvPr/>
            </p:nvSpPr>
            <p:spPr>
              <a:xfrm>
                <a:off x="53078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5" name="Shape 1583">
                <a:extLst>
                  <a:ext uri="{FF2B5EF4-FFF2-40B4-BE49-F238E27FC236}">
                    <a16:creationId xmlns:a16="http://schemas.microsoft.com/office/drawing/2014/main" id="{E0286B25-D6AE-48DB-9A5B-E3F891781494}"/>
                  </a:ext>
                </a:extLst>
              </p:cNvPr>
              <p:cNvSpPr/>
              <p:nvPr/>
            </p:nvSpPr>
            <p:spPr>
              <a:xfrm>
                <a:off x="53078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6" name="Shape 1584">
                <a:extLst>
                  <a:ext uri="{FF2B5EF4-FFF2-40B4-BE49-F238E27FC236}">
                    <a16:creationId xmlns:a16="http://schemas.microsoft.com/office/drawing/2014/main" id="{4C4CC660-D7E6-4D29-BC26-B1DA89935903}"/>
                  </a:ext>
                </a:extLst>
              </p:cNvPr>
              <p:cNvSpPr/>
              <p:nvPr/>
            </p:nvSpPr>
            <p:spPr>
              <a:xfrm>
                <a:off x="53078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7" name="Shape 1585">
                <a:extLst>
                  <a:ext uri="{FF2B5EF4-FFF2-40B4-BE49-F238E27FC236}">
                    <a16:creationId xmlns:a16="http://schemas.microsoft.com/office/drawing/2014/main" id="{379F468C-80FA-4F4C-AF34-43F04DF9CB24}"/>
                  </a:ext>
                </a:extLst>
              </p:cNvPr>
              <p:cNvSpPr/>
              <p:nvPr/>
            </p:nvSpPr>
            <p:spPr>
              <a:xfrm>
                <a:off x="53078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8" name="Shape 1586">
                <a:extLst>
                  <a:ext uri="{FF2B5EF4-FFF2-40B4-BE49-F238E27FC236}">
                    <a16:creationId xmlns:a16="http://schemas.microsoft.com/office/drawing/2014/main" id="{47816730-1B2A-4009-952A-B138F6FB6BCC}"/>
                  </a:ext>
                </a:extLst>
              </p:cNvPr>
              <p:cNvSpPr/>
              <p:nvPr/>
            </p:nvSpPr>
            <p:spPr>
              <a:xfrm>
                <a:off x="53078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9" name="Shape 1587">
                <a:extLst>
                  <a:ext uri="{FF2B5EF4-FFF2-40B4-BE49-F238E27FC236}">
                    <a16:creationId xmlns:a16="http://schemas.microsoft.com/office/drawing/2014/main" id="{5617AABB-3E0F-4E60-B52D-5CDA82DFB5C2}"/>
                  </a:ext>
                </a:extLst>
              </p:cNvPr>
              <p:cNvSpPr/>
              <p:nvPr/>
            </p:nvSpPr>
            <p:spPr>
              <a:xfrm>
                <a:off x="53078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0" name="Shape 1588">
                <a:extLst>
                  <a:ext uri="{FF2B5EF4-FFF2-40B4-BE49-F238E27FC236}">
                    <a16:creationId xmlns:a16="http://schemas.microsoft.com/office/drawing/2014/main" id="{8F961EA7-220D-4E9B-BF34-D612F0A47BC4}"/>
                  </a:ext>
                </a:extLst>
              </p:cNvPr>
              <p:cNvSpPr/>
              <p:nvPr/>
            </p:nvSpPr>
            <p:spPr>
              <a:xfrm>
                <a:off x="53078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1" name="Shape 1589">
                <a:extLst>
                  <a:ext uri="{FF2B5EF4-FFF2-40B4-BE49-F238E27FC236}">
                    <a16:creationId xmlns:a16="http://schemas.microsoft.com/office/drawing/2014/main" id="{0DC48583-2C27-44C9-BBE7-5E7C95134D94}"/>
                  </a:ext>
                </a:extLst>
              </p:cNvPr>
              <p:cNvSpPr/>
              <p:nvPr/>
            </p:nvSpPr>
            <p:spPr>
              <a:xfrm>
                <a:off x="53078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2" name="Shape 1590">
                <a:extLst>
                  <a:ext uri="{FF2B5EF4-FFF2-40B4-BE49-F238E27FC236}">
                    <a16:creationId xmlns:a16="http://schemas.microsoft.com/office/drawing/2014/main" id="{3BF27355-A844-401E-B916-7D562C1882F9}"/>
                  </a:ext>
                </a:extLst>
              </p:cNvPr>
              <p:cNvSpPr/>
              <p:nvPr/>
            </p:nvSpPr>
            <p:spPr>
              <a:xfrm>
                <a:off x="53078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3" name="Shape 1591">
                <a:extLst>
                  <a:ext uri="{FF2B5EF4-FFF2-40B4-BE49-F238E27FC236}">
                    <a16:creationId xmlns:a16="http://schemas.microsoft.com/office/drawing/2014/main" id="{AE80B327-1618-4A82-84ED-666D9B51F531}"/>
                  </a:ext>
                </a:extLst>
              </p:cNvPr>
              <p:cNvSpPr/>
              <p:nvPr/>
            </p:nvSpPr>
            <p:spPr>
              <a:xfrm>
                <a:off x="53078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4" name="Shape 1592">
                <a:extLst>
                  <a:ext uri="{FF2B5EF4-FFF2-40B4-BE49-F238E27FC236}">
                    <a16:creationId xmlns:a16="http://schemas.microsoft.com/office/drawing/2014/main" id="{D47DC012-7359-4D89-822F-B48AE25E26B2}"/>
                  </a:ext>
                </a:extLst>
              </p:cNvPr>
              <p:cNvSpPr/>
              <p:nvPr/>
            </p:nvSpPr>
            <p:spPr>
              <a:xfrm>
                <a:off x="53078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5" name="Shape 1593">
                <a:extLst>
                  <a:ext uri="{FF2B5EF4-FFF2-40B4-BE49-F238E27FC236}">
                    <a16:creationId xmlns:a16="http://schemas.microsoft.com/office/drawing/2014/main" id="{A01DD861-35F9-4C83-9E1E-648815CAFB45}"/>
                  </a:ext>
                </a:extLst>
              </p:cNvPr>
              <p:cNvSpPr/>
              <p:nvPr/>
            </p:nvSpPr>
            <p:spPr>
              <a:xfrm>
                <a:off x="53078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6" name="Shape 1594">
                <a:extLst>
                  <a:ext uri="{FF2B5EF4-FFF2-40B4-BE49-F238E27FC236}">
                    <a16:creationId xmlns:a16="http://schemas.microsoft.com/office/drawing/2014/main" id="{E184BB88-95A0-40E3-AE32-3AF8CFAB5FA6}"/>
                  </a:ext>
                </a:extLst>
              </p:cNvPr>
              <p:cNvSpPr/>
              <p:nvPr/>
            </p:nvSpPr>
            <p:spPr>
              <a:xfrm>
                <a:off x="53078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7" name="Shape 1595">
                <a:extLst>
                  <a:ext uri="{FF2B5EF4-FFF2-40B4-BE49-F238E27FC236}">
                    <a16:creationId xmlns:a16="http://schemas.microsoft.com/office/drawing/2014/main" id="{34984BD9-3209-4E19-AFEC-8E84C520314A}"/>
                  </a:ext>
                </a:extLst>
              </p:cNvPr>
              <p:cNvSpPr/>
              <p:nvPr/>
            </p:nvSpPr>
            <p:spPr>
              <a:xfrm>
                <a:off x="53078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8" name="Shape 1596">
                <a:extLst>
                  <a:ext uri="{FF2B5EF4-FFF2-40B4-BE49-F238E27FC236}">
                    <a16:creationId xmlns:a16="http://schemas.microsoft.com/office/drawing/2014/main" id="{68CB3043-F7A0-447E-BD9B-A10B0C272855}"/>
                  </a:ext>
                </a:extLst>
              </p:cNvPr>
              <p:cNvSpPr/>
              <p:nvPr/>
            </p:nvSpPr>
            <p:spPr>
              <a:xfrm>
                <a:off x="53078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9" name="Shape 1597">
                <a:extLst>
                  <a:ext uri="{FF2B5EF4-FFF2-40B4-BE49-F238E27FC236}">
                    <a16:creationId xmlns:a16="http://schemas.microsoft.com/office/drawing/2014/main" id="{C41E332B-80FF-4459-A296-67FABF944874}"/>
                  </a:ext>
                </a:extLst>
              </p:cNvPr>
              <p:cNvSpPr/>
              <p:nvPr/>
            </p:nvSpPr>
            <p:spPr>
              <a:xfrm>
                <a:off x="53078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0" name="Shape 1598">
                <a:extLst>
                  <a:ext uri="{FF2B5EF4-FFF2-40B4-BE49-F238E27FC236}">
                    <a16:creationId xmlns:a16="http://schemas.microsoft.com/office/drawing/2014/main" id="{E5B4A125-FAC2-4401-951A-CDB72883FE55}"/>
                  </a:ext>
                </a:extLst>
              </p:cNvPr>
              <p:cNvSpPr/>
              <p:nvPr/>
            </p:nvSpPr>
            <p:spPr>
              <a:xfrm>
                <a:off x="53078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1" name="Shape 1599">
                <a:extLst>
                  <a:ext uri="{FF2B5EF4-FFF2-40B4-BE49-F238E27FC236}">
                    <a16:creationId xmlns:a16="http://schemas.microsoft.com/office/drawing/2014/main" id="{68C8161E-56F5-4A92-91C5-B0BD5A0B5827}"/>
                  </a:ext>
                </a:extLst>
              </p:cNvPr>
              <p:cNvSpPr/>
              <p:nvPr/>
            </p:nvSpPr>
            <p:spPr>
              <a:xfrm>
                <a:off x="53078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2" name="Shape 1600">
                <a:extLst>
                  <a:ext uri="{FF2B5EF4-FFF2-40B4-BE49-F238E27FC236}">
                    <a16:creationId xmlns:a16="http://schemas.microsoft.com/office/drawing/2014/main" id="{285AC959-5D5F-466D-954A-07C1BD6092BC}"/>
                  </a:ext>
                </a:extLst>
              </p:cNvPr>
              <p:cNvSpPr/>
              <p:nvPr/>
            </p:nvSpPr>
            <p:spPr>
              <a:xfrm>
                <a:off x="53078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3" name="Shape 1601">
                <a:extLst>
                  <a:ext uri="{FF2B5EF4-FFF2-40B4-BE49-F238E27FC236}">
                    <a16:creationId xmlns:a16="http://schemas.microsoft.com/office/drawing/2014/main" id="{C2BB0606-27C3-49C0-8D28-88E5CD3F370D}"/>
                  </a:ext>
                </a:extLst>
              </p:cNvPr>
              <p:cNvSpPr/>
              <p:nvPr/>
            </p:nvSpPr>
            <p:spPr>
              <a:xfrm>
                <a:off x="53078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4" name="Shape 1602">
                <a:extLst>
                  <a:ext uri="{FF2B5EF4-FFF2-40B4-BE49-F238E27FC236}">
                    <a16:creationId xmlns:a16="http://schemas.microsoft.com/office/drawing/2014/main" id="{61CB0AEE-1AEA-4E5E-900B-C86A60DA2958}"/>
                  </a:ext>
                </a:extLst>
              </p:cNvPr>
              <p:cNvSpPr/>
              <p:nvPr/>
            </p:nvSpPr>
            <p:spPr>
              <a:xfrm>
                <a:off x="545832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5" name="Shape 1603">
                <a:extLst>
                  <a:ext uri="{FF2B5EF4-FFF2-40B4-BE49-F238E27FC236}">
                    <a16:creationId xmlns:a16="http://schemas.microsoft.com/office/drawing/2014/main" id="{5C282DA7-3A67-4532-B50F-C950BF626A93}"/>
                  </a:ext>
                </a:extLst>
              </p:cNvPr>
              <p:cNvSpPr/>
              <p:nvPr/>
            </p:nvSpPr>
            <p:spPr>
              <a:xfrm>
                <a:off x="545832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6" name="Shape 1604">
                <a:extLst>
                  <a:ext uri="{FF2B5EF4-FFF2-40B4-BE49-F238E27FC236}">
                    <a16:creationId xmlns:a16="http://schemas.microsoft.com/office/drawing/2014/main" id="{017C1176-0863-4177-A975-9B06FB97EF6E}"/>
                  </a:ext>
                </a:extLst>
              </p:cNvPr>
              <p:cNvSpPr/>
              <p:nvPr/>
            </p:nvSpPr>
            <p:spPr>
              <a:xfrm>
                <a:off x="545832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7" name="Shape 1605">
                <a:extLst>
                  <a:ext uri="{FF2B5EF4-FFF2-40B4-BE49-F238E27FC236}">
                    <a16:creationId xmlns:a16="http://schemas.microsoft.com/office/drawing/2014/main" id="{91D68EEA-A30E-4383-99A1-D40C41CD0952}"/>
                  </a:ext>
                </a:extLst>
              </p:cNvPr>
              <p:cNvSpPr/>
              <p:nvPr/>
            </p:nvSpPr>
            <p:spPr>
              <a:xfrm>
                <a:off x="545832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8" name="Shape 1606">
                <a:extLst>
                  <a:ext uri="{FF2B5EF4-FFF2-40B4-BE49-F238E27FC236}">
                    <a16:creationId xmlns:a16="http://schemas.microsoft.com/office/drawing/2014/main" id="{28E216E1-9C43-473C-B3BB-03F1D1E74EE2}"/>
                  </a:ext>
                </a:extLst>
              </p:cNvPr>
              <p:cNvSpPr/>
              <p:nvPr/>
            </p:nvSpPr>
            <p:spPr>
              <a:xfrm>
                <a:off x="545832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9" name="Shape 1607">
                <a:extLst>
                  <a:ext uri="{FF2B5EF4-FFF2-40B4-BE49-F238E27FC236}">
                    <a16:creationId xmlns:a16="http://schemas.microsoft.com/office/drawing/2014/main" id="{9A7A5B81-759E-4E6D-BA39-E674F5AC29CC}"/>
                  </a:ext>
                </a:extLst>
              </p:cNvPr>
              <p:cNvSpPr/>
              <p:nvPr/>
            </p:nvSpPr>
            <p:spPr>
              <a:xfrm>
                <a:off x="545832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0" name="Shape 1608">
                <a:extLst>
                  <a:ext uri="{FF2B5EF4-FFF2-40B4-BE49-F238E27FC236}">
                    <a16:creationId xmlns:a16="http://schemas.microsoft.com/office/drawing/2014/main" id="{3514D48F-B5AD-4599-BCB8-2C09C7591FF1}"/>
                  </a:ext>
                </a:extLst>
              </p:cNvPr>
              <p:cNvSpPr/>
              <p:nvPr/>
            </p:nvSpPr>
            <p:spPr>
              <a:xfrm>
                <a:off x="545832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1" name="Shape 1609">
                <a:extLst>
                  <a:ext uri="{FF2B5EF4-FFF2-40B4-BE49-F238E27FC236}">
                    <a16:creationId xmlns:a16="http://schemas.microsoft.com/office/drawing/2014/main" id="{8839F05E-B27E-4345-BF7D-B6D3BE9A1076}"/>
                  </a:ext>
                </a:extLst>
              </p:cNvPr>
              <p:cNvSpPr/>
              <p:nvPr/>
            </p:nvSpPr>
            <p:spPr>
              <a:xfrm>
                <a:off x="545832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2" name="Shape 1610">
                <a:extLst>
                  <a:ext uri="{FF2B5EF4-FFF2-40B4-BE49-F238E27FC236}">
                    <a16:creationId xmlns:a16="http://schemas.microsoft.com/office/drawing/2014/main" id="{2335E6B7-BA3B-4A4E-BA96-D16A0055AE19}"/>
                  </a:ext>
                </a:extLst>
              </p:cNvPr>
              <p:cNvSpPr/>
              <p:nvPr/>
            </p:nvSpPr>
            <p:spPr>
              <a:xfrm>
                <a:off x="545832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3" name="Shape 1611">
                <a:extLst>
                  <a:ext uri="{FF2B5EF4-FFF2-40B4-BE49-F238E27FC236}">
                    <a16:creationId xmlns:a16="http://schemas.microsoft.com/office/drawing/2014/main" id="{85880FF4-49A1-4AEA-8FF7-A920036980A0}"/>
                  </a:ext>
                </a:extLst>
              </p:cNvPr>
              <p:cNvSpPr/>
              <p:nvPr/>
            </p:nvSpPr>
            <p:spPr>
              <a:xfrm>
                <a:off x="545832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4" name="Shape 1612">
                <a:extLst>
                  <a:ext uri="{FF2B5EF4-FFF2-40B4-BE49-F238E27FC236}">
                    <a16:creationId xmlns:a16="http://schemas.microsoft.com/office/drawing/2014/main" id="{42290C2F-8893-415C-BA73-B9A6D04011BA}"/>
                  </a:ext>
                </a:extLst>
              </p:cNvPr>
              <p:cNvSpPr/>
              <p:nvPr/>
            </p:nvSpPr>
            <p:spPr>
              <a:xfrm>
                <a:off x="545832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5" name="Shape 1613">
                <a:extLst>
                  <a:ext uri="{FF2B5EF4-FFF2-40B4-BE49-F238E27FC236}">
                    <a16:creationId xmlns:a16="http://schemas.microsoft.com/office/drawing/2014/main" id="{8641BFAD-36F5-48A3-BA6B-A7A16FC01F2E}"/>
                  </a:ext>
                </a:extLst>
              </p:cNvPr>
              <p:cNvSpPr/>
              <p:nvPr/>
            </p:nvSpPr>
            <p:spPr>
              <a:xfrm>
                <a:off x="545832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6" name="Shape 1614">
                <a:extLst>
                  <a:ext uri="{FF2B5EF4-FFF2-40B4-BE49-F238E27FC236}">
                    <a16:creationId xmlns:a16="http://schemas.microsoft.com/office/drawing/2014/main" id="{C803B28B-846A-4FE8-BC5D-FB2E948CD61C}"/>
                  </a:ext>
                </a:extLst>
              </p:cNvPr>
              <p:cNvSpPr/>
              <p:nvPr/>
            </p:nvSpPr>
            <p:spPr>
              <a:xfrm>
                <a:off x="545832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7" name="Shape 1615">
                <a:extLst>
                  <a:ext uri="{FF2B5EF4-FFF2-40B4-BE49-F238E27FC236}">
                    <a16:creationId xmlns:a16="http://schemas.microsoft.com/office/drawing/2014/main" id="{42564CBE-B39E-468B-A3A0-100C08C1E2BD}"/>
                  </a:ext>
                </a:extLst>
              </p:cNvPr>
              <p:cNvSpPr/>
              <p:nvPr/>
            </p:nvSpPr>
            <p:spPr>
              <a:xfrm>
                <a:off x="545832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8" name="Shape 1616">
                <a:extLst>
                  <a:ext uri="{FF2B5EF4-FFF2-40B4-BE49-F238E27FC236}">
                    <a16:creationId xmlns:a16="http://schemas.microsoft.com/office/drawing/2014/main" id="{631EDB0D-AEEC-4EA4-97AA-8BA06291AC4A}"/>
                  </a:ext>
                </a:extLst>
              </p:cNvPr>
              <p:cNvSpPr/>
              <p:nvPr/>
            </p:nvSpPr>
            <p:spPr>
              <a:xfrm>
                <a:off x="545832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9" name="Shape 1617">
                <a:extLst>
                  <a:ext uri="{FF2B5EF4-FFF2-40B4-BE49-F238E27FC236}">
                    <a16:creationId xmlns:a16="http://schemas.microsoft.com/office/drawing/2014/main" id="{9D90ED74-423D-450C-9010-2881E48507F9}"/>
                  </a:ext>
                </a:extLst>
              </p:cNvPr>
              <p:cNvSpPr/>
              <p:nvPr/>
            </p:nvSpPr>
            <p:spPr>
              <a:xfrm>
                <a:off x="545832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0" name="Shape 1618">
                <a:extLst>
                  <a:ext uri="{FF2B5EF4-FFF2-40B4-BE49-F238E27FC236}">
                    <a16:creationId xmlns:a16="http://schemas.microsoft.com/office/drawing/2014/main" id="{CDD436F3-4F16-49E1-9994-BD99F89AF010}"/>
                  </a:ext>
                </a:extLst>
              </p:cNvPr>
              <p:cNvSpPr/>
              <p:nvPr/>
            </p:nvSpPr>
            <p:spPr>
              <a:xfrm>
                <a:off x="545832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1" name="Shape 1619">
                <a:extLst>
                  <a:ext uri="{FF2B5EF4-FFF2-40B4-BE49-F238E27FC236}">
                    <a16:creationId xmlns:a16="http://schemas.microsoft.com/office/drawing/2014/main" id="{38B57735-4B42-4A6E-957F-B9EEC589B86C}"/>
                  </a:ext>
                </a:extLst>
              </p:cNvPr>
              <p:cNvSpPr/>
              <p:nvPr/>
            </p:nvSpPr>
            <p:spPr>
              <a:xfrm>
                <a:off x="545832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2" name="Shape 1620">
                <a:extLst>
                  <a:ext uri="{FF2B5EF4-FFF2-40B4-BE49-F238E27FC236}">
                    <a16:creationId xmlns:a16="http://schemas.microsoft.com/office/drawing/2014/main" id="{D68FCEB2-0047-43DC-A8E6-8689E4B56549}"/>
                  </a:ext>
                </a:extLst>
              </p:cNvPr>
              <p:cNvSpPr/>
              <p:nvPr/>
            </p:nvSpPr>
            <p:spPr>
              <a:xfrm>
                <a:off x="545832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3" name="Shape 1621">
                <a:extLst>
                  <a:ext uri="{FF2B5EF4-FFF2-40B4-BE49-F238E27FC236}">
                    <a16:creationId xmlns:a16="http://schemas.microsoft.com/office/drawing/2014/main" id="{851F81F9-4FCF-45F3-987B-27EAD7995382}"/>
                  </a:ext>
                </a:extLst>
              </p:cNvPr>
              <p:cNvSpPr/>
              <p:nvPr/>
            </p:nvSpPr>
            <p:spPr>
              <a:xfrm>
                <a:off x="545832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4" name="Shape 1622">
                <a:extLst>
                  <a:ext uri="{FF2B5EF4-FFF2-40B4-BE49-F238E27FC236}">
                    <a16:creationId xmlns:a16="http://schemas.microsoft.com/office/drawing/2014/main" id="{FDB3C6BD-4E50-487D-AD34-6239B453FE69}"/>
                  </a:ext>
                </a:extLst>
              </p:cNvPr>
              <p:cNvSpPr/>
              <p:nvPr/>
            </p:nvSpPr>
            <p:spPr>
              <a:xfrm>
                <a:off x="545832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5" name="Shape 1623">
                <a:extLst>
                  <a:ext uri="{FF2B5EF4-FFF2-40B4-BE49-F238E27FC236}">
                    <a16:creationId xmlns:a16="http://schemas.microsoft.com/office/drawing/2014/main" id="{A4AAF172-5038-4E7F-96CE-7335BA43DB74}"/>
                  </a:ext>
                </a:extLst>
              </p:cNvPr>
              <p:cNvSpPr/>
              <p:nvPr/>
            </p:nvSpPr>
            <p:spPr>
              <a:xfrm>
                <a:off x="545832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323" name="Shape 1624">
              <a:extLst>
                <a:ext uri="{FF2B5EF4-FFF2-40B4-BE49-F238E27FC236}">
                  <a16:creationId xmlns:a16="http://schemas.microsoft.com/office/drawing/2014/main" id="{01D670C4-292F-416F-BB44-31D1086EB357}"/>
                </a:ext>
              </a:extLst>
            </p:cNvPr>
            <p:cNvGrpSpPr/>
            <p:nvPr/>
          </p:nvGrpSpPr>
          <p:grpSpPr>
            <a:xfrm rot="10800000">
              <a:off x="7828571" y="28707"/>
              <a:ext cx="1140783" cy="5086302"/>
              <a:chOff x="5458325" y="238125"/>
              <a:chExt cx="1174975" cy="5238750"/>
            </a:xfrm>
          </p:grpSpPr>
          <p:sp>
            <p:nvSpPr>
              <p:cNvPr id="477" name="Shape 1625">
                <a:extLst>
                  <a:ext uri="{FF2B5EF4-FFF2-40B4-BE49-F238E27FC236}">
                    <a16:creationId xmlns:a16="http://schemas.microsoft.com/office/drawing/2014/main" id="{570A1FF1-2BDC-4671-976B-B29A003A36AC}"/>
                  </a:ext>
                </a:extLst>
              </p:cNvPr>
              <p:cNvSpPr/>
              <p:nvPr/>
            </p:nvSpPr>
            <p:spPr>
              <a:xfrm>
                <a:off x="545832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8" name="Shape 1626">
                <a:extLst>
                  <a:ext uri="{FF2B5EF4-FFF2-40B4-BE49-F238E27FC236}">
                    <a16:creationId xmlns:a16="http://schemas.microsoft.com/office/drawing/2014/main" id="{1B50607E-9E4D-4B44-80DA-0E2BB325CBF1}"/>
                  </a:ext>
                </a:extLst>
              </p:cNvPr>
              <p:cNvSpPr/>
              <p:nvPr/>
            </p:nvSpPr>
            <p:spPr>
              <a:xfrm>
                <a:off x="545832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9" name="Shape 1627">
                <a:extLst>
                  <a:ext uri="{FF2B5EF4-FFF2-40B4-BE49-F238E27FC236}">
                    <a16:creationId xmlns:a16="http://schemas.microsoft.com/office/drawing/2014/main" id="{E40C6941-198E-4DE8-A918-C7CFB17E0E2D}"/>
                  </a:ext>
                </a:extLst>
              </p:cNvPr>
              <p:cNvSpPr/>
              <p:nvPr/>
            </p:nvSpPr>
            <p:spPr>
              <a:xfrm>
                <a:off x="545832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0" name="Shape 1628">
                <a:extLst>
                  <a:ext uri="{FF2B5EF4-FFF2-40B4-BE49-F238E27FC236}">
                    <a16:creationId xmlns:a16="http://schemas.microsoft.com/office/drawing/2014/main" id="{8B0B3C1A-1E17-4397-B0FF-AD44B7367AA2}"/>
                  </a:ext>
                </a:extLst>
              </p:cNvPr>
              <p:cNvSpPr/>
              <p:nvPr/>
            </p:nvSpPr>
            <p:spPr>
              <a:xfrm>
                <a:off x="545832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1" name="Shape 1629">
                <a:extLst>
                  <a:ext uri="{FF2B5EF4-FFF2-40B4-BE49-F238E27FC236}">
                    <a16:creationId xmlns:a16="http://schemas.microsoft.com/office/drawing/2014/main" id="{3893084D-BF25-4A69-905B-59262F82F75E}"/>
                  </a:ext>
                </a:extLst>
              </p:cNvPr>
              <p:cNvSpPr/>
              <p:nvPr/>
            </p:nvSpPr>
            <p:spPr>
              <a:xfrm>
                <a:off x="545832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2" name="Shape 1630">
                <a:extLst>
                  <a:ext uri="{FF2B5EF4-FFF2-40B4-BE49-F238E27FC236}">
                    <a16:creationId xmlns:a16="http://schemas.microsoft.com/office/drawing/2014/main" id="{44166A2A-4CCB-4971-A9A0-6779140819AB}"/>
                  </a:ext>
                </a:extLst>
              </p:cNvPr>
              <p:cNvSpPr/>
              <p:nvPr/>
            </p:nvSpPr>
            <p:spPr>
              <a:xfrm>
                <a:off x="545832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3" name="Shape 1631">
                <a:extLst>
                  <a:ext uri="{FF2B5EF4-FFF2-40B4-BE49-F238E27FC236}">
                    <a16:creationId xmlns:a16="http://schemas.microsoft.com/office/drawing/2014/main" id="{94ACEEC1-857B-4A5E-9C34-FCB6296E9ED7}"/>
                  </a:ext>
                </a:extLst>
              </p:cNvPr>
              <p:cNvSpPr/>
              <p:nvPr/>
            </p:nvSpPr>
            <p:spPr>
              <a:xfrm>
                <a:off x="545832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4" name="Shape 1632">
                <a:extLst>
                  <a:ext uri="{FF2B5EF4-FFF2-40B4-BE49-F238E27FC236}">
                    <a16:creationId xmlns:a16="http://schemas.microsoft.com/office/drawing/2014/main" id="{E0AB76F6-A0FC-42E8-906F-BBB720E3BF80}"/>
                  </a:ext>
                </a:extLst>
              </p:cNvPr>
              <p:cNvSpPr/>
              <p:nvPr/>
            </p:nvSpPr>
            <p:spPr>
              <a:xfrm>
                <a:off x="545832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5" name="Shape 1633">
                <a:extLst>
                  <a:ext uri="{FF2B5EF4-FFF2-40B4-BE49-F238E27FC236}">
                    <a16:creationId xmlns:a16="http://schemas.microsoft.com/office/drawing/2014/main" id="{21412C74-BA8F-4AA7-ABC2-6141954F9CAC}"/>
                  </a:ext>
                </a:extLst>
              </p:cNvPr>
              <p:cNvSpPr/>
              <p:nvPr/>
            </p:nvSpPr>
            <p:spPr>
              <a:xfrm>
                <a:off x="545832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6" name="Shape 1634">
                <a:extLst>
                  <a:ext uri="{FF2B5EF4-FFF2-40B4-BE49-F238E27FC236}">
                    <a16:creationId xmlns:a16="http://schemas.microsoft.com/office/drawing/2014/main" id="{16F8D3D2-06CA-423E-84FD-0D88E64D0924}"/>
                  </a:ext>
                </a:extLst>
              </p:cNvPr>
              <p:cNvSpPr/>
              <p:nvPr/>
            </p:nvSpPr>
            <p:spPr>
              <a:xfrm>
                <a:off x="545832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7" name="Shape 1635">
                <a:extLst>
                  <a:ext uri="{FF2B5EF4-FFF2-40B4-BE49-F238E27FC236}">
                    <a16:creationId xmlns:a16="http://schemas.microsoft.com/office/drawing/2014/main" id="{4FF83184-91A9-4E46-8AA8-CF8AC831B717}"/>
                  </a:ext>
                </a:extLst>
              </p:cNvPr>
              <p:cNvSpPr/>
              <p:nvPr/>
            </p:nvSpPr>
            <p:spPr>
              <a:xfrm>
                <a:off x="545832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8" name="Shape 1636">
                <a:extLst>
                  <a:ext uri="{FF2B5EF4-FFF2-40B4-BE49-F238E27FC236}">
                    <a16:creationId xmlns:a16="http://schemas.microsoft.com/office/drawing/2014/main" id="{7E700DC8-162B-44C6-A642-B319CFBD7F59}"/>
                  </a:ext>
                </a:extLst>
              </p:cNvPr>
              <p:cNvSpPr/>
              <p:nvPr/>
            </p:nvSpPr>
            <p:spPr>
              <a:xfrm>
                <a:off x="545832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9" name="Shape 1637">
                <a:extLst>
                  <a:ext uri="{FF2B5EF4-FFF2-40B4-BE49-F238E27FC236}">
                    <a16:creationId xmlns:a16="http://schemas.microsoft.com/office/drawing/2014/main" id="{80DED74E-8E82-4DBD-BEFE-0311A6698FDC}"/>
                  </a:ext>
                </a:extLst>
              </p:cNvPr>
              <p:cNvSpPr/>
              <p:nvPr/>
            </p:nvSpPr>
            <p:spPr>
              <a:xfrm>
                <a:off x="545832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0" name="Shape 1638">
                <a:extLst>
                  <a:ext uri="{FF2B5EF4-FFF2-40B4-BE49-F238E27FC236}">
                    <a16:creationId xmlns:a16="http://schemas.microsoft.com/office/drawing/2014/main" id="{95BF105A-3140-4A0C-B8C9-9BC736A1194F}"/>
                  </a:ext>
                </a:extLst>
              </p:cNvPr>
              <p:cNvSpPr/>
              <p:nvPr/>
            </p:nvSpPr>
            <p:spPr>
              <a:xfrm>
                <a:off x="5608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1" name="Shape 1639">
                <a:extLst>
                  <a:ext uri="{FF2B5EF4-FFF2-40B4-BE49-F238E27FC236}">
                    <a16:creationId xmlns:a16="http://schemas.microsoft.com/office/drawing/2014/main" id="{20101891-5573-47F0-8227-FF4F2B13CB3A}"/>
                  </a:ext>
                </a:extLst>
              </p:cNvPr>
              <p:cNvSpPr/>
              <p:nvPr/>
            </p:nvSpPr>
            <p:spPr>
              <a:xfrm>
                <a:off x="56088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2" name="Shape 1640">
                <a:extLst>
                  <a:ext uri="{FF2B5EF4-FFF2-40B4-BE49-F238E27FC236}">
                    <a16:creationId xmlns:a16="http://schemas.microsoft.com/office/drawing/2014/main" id="{C8EEA46D-A182-4C15-8854-D24EE7EC8373}"/>
                  </a:ext>
                </a:extLst>
              </p:cNvPr>
              <p:cNvSpPr/>
              <p:nvPr/>
            </p:nvSpPr>
            <p:spPr>
              <a:xfrm>
                <a:off x="5608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3" name="Shape 1641">
                <a:extLst>
                  <a:ext uri="{FF2B5EF4-FFF2-40B4-BE49-F238E27FC236}">
                    <a16:creationId xmlns:a16="http://schemas.microsoft.com/office/drawing/2014/main" id="{8D23E0A5-C2E5-4507-AC4E-D6BA240A2ACA}"/>
                  </a:ext>
                </a:extLst>
              </p:cNvPr>
              <p:cNvSpPr/>
              <p:nvPr/>
            </p:nvSpPr>
            <p:spPr>
              <a:xfrm>
                <a:off x="56088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4" name="Shape 1642">
                <a:extLst>
                  <a:ext uri="{FF2B5EF4-FFF2-40B4-BE49-F238E27FC236}">
                    <a16:creationId xmlns:a16="http://schemas.microsoft.com/office/drawing/2014/main" id="{C169BE98-B71B-4968-9E18-B8CA1B18EC93}"/>
                  </a:ext>
                </a:extLst>
              </p:cNvPr>
              <p:cNvSpPr/>
              <p:nvPr/>
            </p:nvSpPr>
            <p:spPr>
              <a:xfrm>
                <a:off x="5608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5" name="Shape 1643">
                <a:extLst>
                  <a:ext uri="{FF2B5EF4-FFF2-40B4-BE49-F238E27FC236}">
                    <a16:creationId xmlns:a16="http://schemas.microsoft.com/office/drawing/2014/main" id="{9E8FC7F2-3183-4D8A-B160-11EA56542073}"/>
                  </a:ext>
                </a:extLst>
              </p:cNvPr>
              <p:cNvSpPr/>
              <p:nvPr/>
            </p:nvSpPr>
            <p:spPr>
              <a:xfrm>
                <a:off x="56088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6" name="Shape 1644">
                <a:extLst>
                  <a:ext uri="{FF2B5EF4-FFF2-40B4-BE49-F238E27FC236}">
                    <a16:creationId xmlns:a16="http://schemas.microsoft.com/office/drawing/2014/main" id="{64B9D213-80F9-4C22-90CC-DFB2040DEC74}"/>
                  </a:ext>
                </a:extLst>
              </p:cNvPr>
              <p:cNvSpPr/>
              <p:nvPr/>
            </p:nvSpPr>
            <p:spPr>
              <a:xfrm>
                <a:off x="56088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7" name="Shape 1645">
                <a:extLst>
                  <a:ext uri="{FF2B5EF4-FFF2-40B4-BE49-F238E27FC236}">
                    <a16:creationId xmlns:a16="http://schemas.microsoft.com/office/drawing/2014/main" id="{27F89A18-6A51-4A6D-A5F9-4C3DF68F9F71}"/>
                  </a:ext>
                </a:extLst>
              </p:cNvPr>
              <p:cNvSpPr/>
              <p:nvPr/>
            </p:nvSpPr>
            <p:spPr>
              <a:xfrm>
                <a:off x="5608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8" name="Shape 1646">
                <a:extLst>
                  <a:ext uri="{FF2B5EF4-FFF2-40B4-BE49-F238E27FC236}">
                    <a16:creationId xmlns:a16="http://schemas.microsoft.com/office/drawing/2014/main" id="{CDC10C0F-E6C3-4165-AAFE-A148E0203294}"/>
                  </a:ext>
                </a:extLst>
              </p:cNvPr>
              <p:cNvSpPr/>
              <p:nvPr/>
            </p:nvSpPr>
            <p:spPr>
              <a:xfrm>
                <a:off x="5608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9" name="Shape 1647">
                <a:extLst>
                  <a:ext uri="{FF2B5EF4-FFF2-40B4-BE49-F238E27FC236}">
                    <a16:creationId xmlns:a16="http://schemas.microsoft.com/office/drawing/2014/main" id="{95F9C6BA-5BF4-42F0-92F8-BC8CF8961DC6}"/>
                  </a:ext>
                </a:extLst>
              </p:cNvPr>
              <p:cNvSpPr/>
              <p:nvPr/>
            </p:nvSpPr>
            <p:spPr>
              <a:xfrm>
                <a:off x="56088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0" name="Shape 1648">
                <a:extLst>
                  <a:ext uri="{FF2B5EF4-FFF2-40B4-BE49-F238E27FC236}">
                    <a16:creationId xmlns:a16="http://schemas.microsoft.com/office/drawing/2014/main" id="{1067FDCE-49AC-4B32-96BD-1589800D26A9}"/>
                  </a:ext>
                </a:extLst>
              </p:cNvPr>
              <p:cNvSpPr/>
              <p:nvPr/>
            </p:nvSpPr>
            <p:spPr>
              <a:xfrm>
                <a:off x="56088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1" name="Shape 1649">
                <a:extLst>
                  <a:ext uri="{FF2B5EF4-FFF2-40B4-BE49-F238E27FC236}">
                    <a16:creationId xmlns:a16="http://schemas.microsoft.com/office/drawing/2014/main" id="{8C665B43-8C5F-484B-9267-9456B87ED62E}"/>
                  </a:ext>
                </a:extLst>
              </p:cNvPr>
              <p:cNvSpPr/>
              <p:nvPr/>
            </p:nvSpPr>
            <p:spPr>
              <a:xfrm>
                <a:off x="56088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2" name="Shape 1650">
                <a:extLst>
                  <a:ext uri="{FF2B5EF4-FFF2-40B4-BE49-F238E27FC236}">
                    <a16:creationId xmlns:a16="http://schemas.microsoft.com/office/drawing/2014/main" id="{CF665883-AA93-4AFB-9A9A-E5144FA5B052}"/>
                  </a:ext>
                </a:extLst>
              </p:cNvPr>
              <p:cNvSpPr/>
              <p:nvPr/>
            </p:nvSpPr>
            <p:spPr>
              <a:xfrm>
                <a:off x="5608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3" name="Shape 1651">
                <a:extLst>
                  <a:ext uri="{FF2B5EF4-FFF2-40B4-BE49-F238E27FC236}">
                    <a16:creationId xmlns:a16="http://schemas.microsoft.com/office/drawing/2014/main" id="{86124A9B-07DD-4280-916D-DDF2B2FB4CAC}"/>
                  </a:ext>
                </a:extLst>
              </p:cNvPr>
              <p:cNvSpPr/>
              <p:nvPr/>
            </p:nvSpPr>
            <p:spPr>
              <a:xfrm>
                <a:off x="56088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4" name="Shape 1652">
                <a:extLst>
                  <a:ext uri="{FF2B5EF4-FFF2-40B4-BE49-F238E27FC236}">
                    <a16:creationId xmlns:a16="http://schemas.microsoft.com/office/drawing/2014/main" id="{87D0CE13-C706-42ED-94B4-78B393BB1163}"/>
                  </a:ext>
                </a:extLst>
              </p:cNvPr>
              <p:cNvSpPr/>
              <p:nvPr/>
            </p:nvSpPr>
            <p:spPr>
              <a:xfrm>
                <a:off x="5608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5" name="Shape 1653">
                <a:extLst>
                  <a:ext uri="{FF2B5EF4-FFF2-40B4-BE49-F238E27FC236}">
                    <a16:creationId xmlns:a16="http://schemas.microsoft.com/office/drawing/2014/main" id="{8DFABA64-E1F1-498D-A22E-E570C2308E97}"/>
                  </a:ext>
                </a:extLst>
              </p:cNvPr>
              <p:cNvSpPr/>
              <p:nvPr/>
            </p:nvSpPr>
            <p:spPr>
              <a:xfrm>
                <a:off x="5608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6" name="Shape 1654">
                <a:extLst>
                  <a:ext uri="{FF2B5EF4-FFF2-40B4-BE49-F238E27FC236}">
                    <a16:creationId xmlns:a16="http://schemas.microsoft.com/office/drawing/2014/main" id="{8084FFCD-B296-4761-8439-1DBBF4F27241}"/>
                  </a:ext>
                </a:extLst>
              </p:cNvPr>
              <p:cNvSpPr/>
              <p:nvPr/>
            </p:nvSpPr>
            <p:spPr>
              <a:xfrm>
                <a:off x="5608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7" name="Shape 1655">
                <a:extLst>
                  <a:ext uri="{FF2B5EF4-FFF2-40B4-BE49-F238E27FC236}">
                    <a16:creationId xmlns:a16="http://schemas.microsoft.com/office/drawing/2014/main" id="{51824F04-E468-4398-92BA-3EC04647BE90}"/>
                  </a:ext>
                </a:extLst>
              </p:cNvPr>
              <p:cNvSpPr/>
              <p:nvPr/>
            </p:nvSpPr>
            <p:spPr>
              <a:xfrm>
                <a:off x="56088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8" name="Shape 1656">
                <a:extLst>
                  <a:ext uri="{FF2B5EF4-FFF2-40B4-BE49-F238E27FC236}">
                    <a16:creationId xmlns:a16="http://schemas.microsoft.com/office/drawing/2014/main" id="{575FA863-5B53-4B6D-909E-4540A577B457}"/>
                  </a:ext>
                </a:extLst>
              </p:cNvPr>
              <p:cNvSpPr/>
              <p:nvPr/>
            </p:nvSpPr>
            <p:spPr>
              <a:xfrm>
                <a:off x="56088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9" name="Shape 1657">
                <a:extLst>
                  <a:ext uri="{FF2B5EF4-FFF2-40B4-BE49-F238E27FC236}">
                    <a16:creationId xmlns:a16="http://schemas.microsoft.com/office/drawing/2014/main" id="{1AA9D65D-2189-4059-8AD1-29640E7C0899}"/>
                  </a:ext>
                </a:extLst>
              </p:cNvPr>
              <p:cNvSpPr/>
              <p:nvPr/>
            </p:nvSpPr>
            <p:spPr>
              <a:xfrm>
                <a:off x="5608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0" name="Shape 1658">
                <a:extLst>
                  <a:ext uri="{FF2B5EF4-FFF2-40B4-BE49-F238E27FC236}">
                    <a16:creationId xmlns:a16="http://schemas.microsoft.com/office/drawing/2014/main" id="{55BFA503-C20C-46CE-9F81-3D866B799256}"/>
                  </a:ext>
                </a:extLst>
              </p:cNvPr>
              <p:cNvSpPr/>
              <p:nvPr/>
            </p:nvSpPr>
            <p:spPr>
              <a:xfrm>
                <a:off x="5608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1" name="Shape 1659">
                <a:extLst>
                  <a:ext uri="{FF2B5EF4-FFF2-40B4-BE49-F238E27FC236}">
                    <a16:creationId xmlns:a16="http://schemas.microsoft.com/office/drawing/2014/main" id="{D2962D65-0B5E-4C8C-AEFF-BFEF3343C3CD}"/>
                  </a:ext>
                </a:extLst>
              </p:cNvPr>
              <p:cNvSpPr/>
              <p:nvPr/>
            </p:nvSpPr>
            <p:spPr>
              <a:xfrm>
                <a:off x="5608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2" name="Shape 1660">
                <a:extLst>
                  <a:ext uri="{FF2B5EF4-FFF2-40B4-BE49-F238E27FC236}">
                    <a16:creationId xmlns:a16="http://schemas.microsoft.com/office/drawing/2014/main" id="{4998C52D-C333-4ACB-AEE5-188952DDDEE6}"/>
                  </a:ext>
                </a:extLst>
              </p:cNvPr>
              <p:cNvSpPr/>
              <p:nvPr/>
            </p:nvSpPr>
            <p:spPr>
              <a:xfrm>
                <a:off x="56088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3" name="Shape 1661">
                <a:extLst>
                  <a:ext uri="{FF2B5EF4-FFF2-40B4-BE49-F238E27FC236}">
                    <a16:creationId xmlns:a16="http://schemas.microsoft.com/office/drawing/2014/main" id="{767D6CCA-DB0E-423B-A001-B9E25E69A030}"/>
                  </a:ext>
                </a:extLst>
              </p:cNvPr>
              <p:cNvSpPr/>
              <p:nvPr/>
            </p:nvSpPr>
            <p:spPr>
              <a:xfrm>
                <a:off x="5608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4" name="Shape 1662">
                <a:extLst>
                  <a:ext uri="{FF2B5EF4-FFF2-40B4-BE49-F238E27FC236}">
                    <a16:creationId xmlns:a16="http://schemas.microsoft.com/office/drawing/2014/main" id="{CEEC457D-6F14-433B-A2EE-44B1BBBC234A}"/>
                  </a:ext>
                </a:extLst>
              </p:cNvPr>
              <p:cNvSpPr/>
              <p:nvPr/>
            </p:nvSpPr>
            <p:spPr>
              <a:xfrm>
                <a:off x="56088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5" name="Shape 1663">
                <a:extLst>
                  <a:ext uri="{FF2B5EF4-FFF2-40B4-BE49-F238E27FC236}">
                    <a16:creationId xmlns:a16="http://schemas.microsoft.com/office/drawing/2014/main" id="{AFED3FFC-C1EC-4C7F-BCB4-DC191B8B7847}"/>
                  </a:ext>
                </a:extLst>
              </p:cNvPr>
              <p:cNvSpPr/>
              <p:nvPr/>
            </p:nvSpPr>
            <p:spPr>
              <a:xfrm>
                <a:off x="56088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6" name="Shape 1664">
                <a:extLst>
                  <a:ext uri="{FF2B5EF4-FFF2-40B4-BE49-F238E27FC236}">
                    <a16:creationId xmlns:a16="http://schemas.microsoft.com/office/drawing/2014/main" id="{B889BD6F-50AC-402F-B143-A8334303C5D6}"/>
                  </a:ext>
                </a:extLst>
              </p:cNvPr>
              <p:cNvSpPr/>
              <p:nvPr/>
            </p:nvSpPr>
            <p:spPr>
              <a:xfrm>
                <a:off x="56088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7" name="Shape 1665">
                <a:extLst>
                  <a:ext uri="{FF2B5EF4-FFF2-40B4-BE49-F238E27FC236}">
                    <a16:creationId xmlns:a16="http://schemas.microsoft.com/office/drawing/2014/main" id="{F169A7D1-67B6-4D18-9CDD-371A3841C524}"/>
                  </a:ext>
                </a:extLst>
              </p:cNvPr>
              <p:cNvSpPr/>
              <p:nvPr/>
            </p:nvSpPr>
            <p:spPr>
              <a:xfrm>
                <a:off x="5608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8" name="Shape 1666">
                <a:extLst>
                  <a:ext uri="{FF2B5EF4-FFF2-40B4-BE49-F238E27FC236}">
                    <a16:creationId xmlns:a16="http://schemas.microsoft.com/office/drawing/2014/main" id="{D484B39A-D67E-4BBA-B36B-9A24A600EF6C}"/>
                  </a:ext>
                </a:extLst>
              </p:cNvPr>
              <p:cNvSpPr/>
              <p:nvPr/>
            </p:nvSpPr>
            <p:spPr>
              <a:xfrm>
                <a:off x="56088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9" name="Shape 1667">
                <a:extLst>
                  <a:ext uri="{FF2B5EF4-FFF2-40B4-BE49-F238E27FC236}">
                    <a16:creationId xmlns:a16="http://schemas.microsoft.com/office/drawing/2014/main" id="{D612FFB1-5AFE-45D0-A38D-8B83FEED9A0D}"/>
                  </a:ext>
                </a:extLst>
              </p:cNvPr>
              <p:cNvSpPr/>
              <p:nvPr/>
            </p:nvSpPr>
            <p:spPr>
              <a:xfrm>
                <a:off x="5608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0" name="Shape 1668">
                <a:extLst>
                  <a:ext uri="{FF2B5EF4-FFF2-40B4-BE49-F238E27FC236}">
                    <a16:creationId xmlns:a16="http://schemas.microsoft.com/office/drawing/2014/main" id="{6AA89B0D-3CC6-4F71-8FDD-353C97E5AEDF}"/>
                  </a:ext>
                </a:extLst>
              </p:cNvPr>
              <p:cNvSpPr/>
              <p:nvPr/>
            </p:nvSpPr>
            <p:spPr>
              <a:xfrm>
                <a:off x="5608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1" name="Shape 1669">
                <a:extLst>
                  <a:ext uri="{FF2B5EF4-FFF2-40B4-BE49-F238E27FC236}">
                    <a16:creationId xmlns:a16="http://schemas.microsoft.com/office/drawing/2014/main" id="{43DD565C-3ADF-431A-BEED-C52425C15179}"/>
                  </a:ext>
                </a:extLst>
              </p:cNvPr>
              <p:cNvSpPr/>
              <p:nvPr/>
            </p:nvSpPr>
            <p:spPr>
              <a:xfrm>
                <a:off x="57593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2" name="Shape 1670">
                <a:extLst>
                  <a:ext uri="{FF2B5EF4-FFF2-40B4-BE49-F238E27FC236}">
                    <a16:creationId xmlns:a16="http://schemas.microsoft.com/office/drawing/2014/main" id="{C30E8070-6117-4B18-B2C4-93B5FCDAECEE}"/>
                  </a:ext>
                </a:extLst>
              </p:cNvPr>
              <p:cNvSpPr/>
              <p:nvPr/>
            </p:nvSpPr>
            <p:spPr>
              <a:xfrm>
                <a:off x="57593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3" name="Shape 1671">
                <a:extLst>
                  <a:ext uri="{FF2B5EF4-FFF2-40B4-BE49-F238E27FC236}">
                    <a16:creationId xmlns:a16="http://schemas.microsoft.com/office/drawing/2014/main" id="{B10ED9C7-C0AC-4854-BB93-D6EA22995733}"/>
                  </a:ext>
                </a:extLst>
              </p:cNvPr>
              <p:cNvSpPr/>
              <p:nvPr/>
            </p:nvSpPr>
            <p:spPr>
              <a:xfrm>
                <a:off x="57593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4" name="Shape 1672">
                <a:extLst>
                  <a:ext uri="{FF2B5EF4-FFF2-40B4-BE49-F238E27FC236}">
                    <a16:creationId xmlns:a16="http://schemas.microsoft.com/office/drawing/2014/main" id="{44B595B3-0456-4EE7-95F1-72162EF3D82B}"/>
                  </a:ext>
                </a:extLst>
              </p:cNvPr>
              <p:cNvSpPr/>
              <p:nvPr/>
            </p:nvSpPr>
            <p:spPr>
              <a:xfrm>
                <a:off x="57593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5" name="Shape 1673">
                <a:extLst>
                  <a:ext uri="{FF2B5EF4-FFF2-40B4-BE49-F238E27FC236}">
                    <a16:creationId xmlns:a16="http://schemas.microsoft.com/office/drawing/2014/main" id="{A43F6956-6967-4D97-ACB4-E85DF7FF7FF9}"/>
                  </a:ext>
                </a:extLst>
              </p:cNvPr>
              <p:cNvSpPr/>
              <p:nvPr/>
            </p:nvSpPr>
            <p:spPr>
              <a:xfrm>
                <a:off x="57593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6" name="Shape 1674">
                <a:extLst>
                  <a:ext uri="{FF2B5EF4-FFF2-40B4-BE49-F238E27FC236}">
                    <a16:creationId xmlns:a16="http://schemas.microsoft.com/office/drawing/2014/main" id="{8E989F3D-AFE9-4A99-A045-AADDA322C45A}"/>
                  </a:ext>
                </a:extLst>
              </p:cNvPr>
              <p:cNvSpPr/>
              <p:nvPr/>
            </p:nvSpPr>
            <p:spPr>
              <a:xfrm>
                <a:off x="57593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7" name="Shape 1675">
                <a:extLst>
                  <a:ext uri="{FF2B5EF4-FFF2-40B4-BE49-F238E27FC236}">
                    <a16:creationId xmlns:a16="http://schemas.microsoft.com/office/drawing/2014/main" id="{116550B2-B6F7-4FEF-83B0-391BBD615908}"/>
                  </a:ext>
                </a:extLst>
              </p:cNvPr>
              <p:cNvSpPr/>
              <p:nvPr/>
            </p:nvSpPr>
            <p:spPr>
              <a:xfrm>
                <a:off x="57593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8" name="Shape 1676">
                <a:extLst>
                  <a:ext uri="{FF2B5EF4-FFF2-40B4-BE49-F238E27FC236}">
                    <a16:creationId xmlns:a16="http://schemas.microsoft.com/office/drawing/2014/main" id="{1E83D47E-DE70-4E85-896A-11071B00E3AD}"/>
                  </a:ext>
                </a:extLst>
              </p:cNvPr>
              <p:cNvSpPr/>
              <p:nvPr/>
            </p:nvSpPr>
            <p:spPr>
              <a:xfrm>
                <a:off x="57593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9" name="Shape 1677">
                <a:extLst>
                  <a:ext uri="{FF2B5EF4-FFF2-40B4-BE49-F238E27FC236}">
                    <a16:creationId xmlns:a16="http://schemas.microsoft.com/office/drawing/2014/main" id="{76AA1B3E-A36E-4F78-A83E-5AD03F8C5A9D}"/>
                  </a:ext>
                </a:extLst>
              </p:cNvPr>
              <p:cNvSpPr/>
              <p:nvPr/>
            </p:nvSpPr>
            <p:spPr>
              <a:xfrm>
                <a:off x="57593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0" name="Shape 1678">
                <a:extLst>
                  <a:ext uri="{FF2B5EF4-FFF2-40B4-BE49-F238E27FC236}">
                    <a16:creationId xmlns:a16="http://schemas.microsoft.com/office/drawing/2014/main" id="{2C2A0559-BAC4-43D4-8829-43F3AAC33B71}"/>
                  </a:ext>
                </a:extLst>
              </p:cNvPr>
              <p:cNvSpPr/>
              <p:nvPr/>
            </p:nvSpPr>
            <p:spPr>
              <a:xfrm>
                <a:off x="57593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1" name="Shape 1679">
                <a:extLst>
                  <a:ext uri="{FF2B5EF4-FFF2-40B4-BE49-F238E27FC236}">
                    <a16:creationId xmlns:a16="http://schemas.microsoft.com/office/drawing/2014/main" id="{CD0BA431-8583-4BF0-841E-820A559D0C26}"/>
                  </a:ext>
                </a:extLst>
              </p:cNvPr>
              <p:cNvSpPr/>
              <p:nvPr/>
            </p:nvSpPr>
            <p:spPr>
              <a:xfrm>
                <a:off x="57593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2" name="Shape 1680">
                <a:extLst>
                  <a:ext uri="{FF2B5EF4-FFF2-40B4-BE49-F238E27FC236}">
                    <a16:creationId xmlns:a16="http://schemas.microsoft.com/office/drawing/2014/main" id="{DD809F5A-EBED-4616-95A0-7AA7C4DDA4EE}"/>
                  </a:ext>
                </a:extLst>
              </p:cNvPr>
              <p:cNvSpPr/>
              <p:nvPr/>
            </p:nvSpPr>
            <p:spPr>
              <a:xfrm>
                <a:off x="59098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3" name="Shape 1681">
                <a:extLst>
                  <a:ext uri="{FF2B5EF4-FFF2-40B4-BE49-F238E27FC236}">
                    <a16:creationId xmlns:a16="http://schemas.microsoft.com/office/drawing/2014/main" id="{911BB0BB-F139-42AE-B63D-15FF3429F681}"/>
                  </a:ext>
                </a:extLst>
              </p:cNvPr>
              <p:cNvSpPr/>
              <p:nvPr/>
            </p:nvSpPr>
            <p:spPr>
              <a:xfrm>
                <a:off x="59098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4" name="Shape 1682">
                <a:extLst>
                  <a:ext uri="{FF2B5EF4-FFF2-40B4-BE49-F238E27FC236}">
                    <a16:creationId xmlns:a16="http://schemas.microsoft.com/office/drawing/2014/main" id="{84554091-10D0-47D4-A7F3-B7E1907DB3DD}"/>
                  </a:ext>
                </a:extLst>
              </p:cNvPr>
              <p:cNvSpPr/>
              <p:nvPr/>
            </p:nvSpPr>
            <p:spPr>
              <a:xfrm>
                <a:off x="59098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5" name="Shape 1683">
                <a:extLst>
                  <a:ext uri="{FF2B5EF4-FFF2-40B4-BE49-F238E27FC236}">
                    <a16:creationId xmlns:a16="http://schemas.microsoft.com/office/drawing/2014/main" id="{13E16183-3DA2-4401-8F8F-51017735269B}"/>
                  </a:ext>
                </a:extLst>
              </p:cNvPr>
              <p:cNvSpPr/>
              <p:nvPr/>
            </p:nvSpPr>
            <p:spPr>
              <a:xfrm>
                <a:off x="606037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6" name="Shape 1684">
                <a:extLst>
                  <a:ext uri="{FF2B5EF4-FFF2-40B4-BE49-F238E27FC236}">
                    <a16:creationId xmlns:a16="http://schemas.microsoft.com/office/drawing/2014/main" id="{05C881C6-7455-4C2E-AD29-3A7DFC5009E8}"/>
                  </a:ext>
                </a:extLst>
              </p:cNvPr>
              <p:cNvSpPr/>
              <p:nvPr/>
            </p:nvSpPr>
            <p:spPr>
              <a:xfrm>
                <a:off x="62108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7" name="Shape 1685">
                <a:extLst>
                  <a:ext uri="{FF2B5EF4-FFF2-40B4-BE49-F238E27FC236}">
                    <a16:creationId xmlns:a16="http://schemas.microsoft.com/office/drawing/2014/main" id="{A744153F-BB43-46BE-8C9D-8DDD31B55421}"/>
                  </a:ext>
                </a:extLst>
              </p:cNvPr>
              <p:cNvSpPr/>
              <p:nvPr/>
            </p:nvSpPr>
            <p:spPr>
              <a:xfrm>
                <a:off x="621087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8" name="Shape 1686">
                <a:extLst>
                  <a:ext uri="{FF2B5EF4-FFF2-40B4-BE49-F238E27FC236}">
                    <a16:creationId xmlns:a16="http://schemas.microsoft.com/office/drawing/2014/main" id="{36E0EB50-6687-4E3B-A264-90209BB57C1F}"/>
                  </a:ext>
                </a:extLst>
              </p:cNvPr>
              <p:cNvSpPr/>
              <p:nvPr/>
            </p:nvSpPr>
            <p:spPr>
              <a:xfrm>
                <a:off x="65119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grpSp>
          <p:nvGrpSpPr>
            <p:cNvPr id="324" name="Shape 1687">
              <a:extLst>
                <a:ext uri="{FF2B5EF4-FFF2-40B4-BE49-F238E27FC236}">
                  <a16:creationId xmlns:a16="http://schemas.microsoft.com/office/drawing/2014/main" id="{877D5DAA-F532-4912-B1F8-288766E3D1F1}"/>
                </a:ext>
              </a:extLst>
            </p:cNvPr>
            <p:cNvGrpSpPr/>
            <p:nvPr/>
          </p:nvGrpSpPr>
          <p:grpSpPr>
            <a:xfrm rot="10800000">
              <a:off x="7682451" y="28707"/>
              <a:ext cx="994639" cy="4940182"/>
              <a:chOff x="5759350" y="388625"/>
              <a:chExt cx="1024450" cy="5088250"/>
            </a:xfrm>
          </p:grpSpPr>
          <p:sp>
            <p:nvSpPr>
              <p:cNvPr id="376" name="Shape 1688">
                <a:extLst>
                  <a:ext uri="{FF2B5EF4-FFF2-40B4-BE49-F238E27FC236}">
                    <a16:creationId xmlns:a16="http://schemas.microsoft.com/office/drawing/2014/main" id="{52D572A0-4BDC-45DB-846E-49C2B6F3D3D2}"/>
                  </a:ext>
                </a:extLst>
              </p:cNvPr>
              <p:cNvSpPr/>
              <p:nvPr/>
            </p:nvSpPr>
            <p:spPr>
              <a:xfrm>
                <a:off x="57593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7" name="Shape 1689">
                <a:extLst>
                  <a:ext uri="{FF2B5EF4-FFF2-40B4-BE49-F238E27FC236}">
                    <a16:creationId xmlns:a16="http://schemas.microsoft.com/office/drawing/2014/main" id="{E4F33539-3FC6-4054-9107-FDD1C88BEB64}"/>
                  </a:ext>
                </a:extLst>
              </p:cNvPr>
              <p:cNvSpPr/>
              <p:nvPr/>
            </p:nvSpPr>
            <p:spPr>
              <a:xfrm>
                <a:off x="57593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8" name="Shape 1690">
                <a:extLst>
                  <a:ext uri="{FF2B5EF4-FFF2-40B4-BE49-F238E27FC236}">
                    <a16:creationId xmlns:a16="http://schemas.microsoft.com/office/drawing/2014/main" id="{DF453AC3-25A3-46CB-B23B-44A56D7D287D}"/>
                  </a:ext>
                </a:extLst>
              </p:cNvPr>
              <p:cNvSpPr/>
              <p:nvPr/>
            </p:nvSpPr>
            <p:spPr>
              <a:xfrm>
                <a:off x="57593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9" name="Shape 1691">
                <a:extLst>
                  <a:ext uri="{FF2B5EF4-FFF2-40B4-BE49-F238E27FC236}">
                    <a16:creationId xmlns:a16="http://schemas.microsoft.com/office/drawing/2014/main" id="{321C3529-93F7-42A6-A585-B1D1F42B1982}"/>
                  </a:ext>
                </a:extLst>
              </p:cNvPr>
              <p:cNvSpPr/>
              <p:nvPr/>
            </p:nvSpPr>
            <p:spPr>
              <a:xfrm>
                <a:off x="57593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0" name="Shape 1692">
                <a:extLst>
                  <a:ext uri="{FF2B5EF4-FFF2-40B4-BE49-F238E27FC236}">
                    <a16:creationId xmlns:a16="http://schemas.microsoft.com/office/drawing/2014/main" id="{7C26C0EA-9CBA-460C-A2AC-6A8187B6B596}"/>
                  </a:ext>
                </a:extLst>
              </p:cNvPr>
              <p:cNvSpPr/>
              <p:nvPr/>
            </p:nvSpPr>
            <p:spPr>
              <a:xfrm>
                <a:off x="57593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1" name="Shape 1693">
                <a:extLst>
                  <a:ext uri="{FF2B5EF4-FFF2-40B4-BE49-F238E27FC236}">
                    <a16:creationId xmlns:a16="http://schemas.microsoft.com/office/drawing/2014/main" id="{30E128D7-8827-42CE-9DE3-EA56C1EA51A4}"/>
                  </a:ext>
                </a:extLst>
              </p:cNvPr>
              <p:cNvSpPr/>
              <p:nvPr/>
            </p:nvSpPr>
            <p:spPr>
              <a:xfrm>
                <a:off x="57593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2" name="Shape 1694">
                <a:extLst>
                  <a:ext uri="{FF2B5EF4-FFF2-40B4-BE49-F238E27FC236}">
                    <a16:creationId xmlns:a16="http://schemas.microsoft.com/office/drawing/2014/main" id="{553847CE-3331-4821-8120-85C40EF4C9FF}"/>
                  </a:ext>
                </a:extLst>
              </p:cNvPr>
              <p:cNvSpPr/>
              <p:nvPr/>
            </p:nvSpPr>
            <p:spPr>
              <a:xfrm>
                <a:off x="57593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3" name="Shape 1695">
                <a:extLst>
                  <a:ext uri="{FF2B5EF4-FFF2-40B4-BE49-F238E27FC236}">
                    <a16:creationId xmlns:a16="http://schemas.microsoft.com/office/drawing/2014/main" id="{DE7C39FC-76D8-44DF-9DE9-8AA50216449B}"/>
                  </a:ext>
                </a:extLst>
              </p:cNvPr>
              <p:cNvSpPr/>
              <p:nvPr/>
            </p:nvSpPr>
            <p:spPr>
              <a:xfrm>
                <a:off x="59098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4" name="Shape 1696">
                <a:extLst>
                  <a:ext uri="{FF2B5EF4-FFF2-40B4-BE49-F238E27FC236}">
                    <a16:creationId xmlns:a16="http://schemas.microsoft.com/office/drawing/2014/main" id="{C5CB1077-56C0-4FA9-B010-B98CDCAD9670}"/>
                  </a:ext>
                </a:extLst>
              </p:cNvPr>
              <p:cNvSpPr/>
              <p:nvPr/>
            </p:nvSpPr>
            <p:spPr>
              <a:xfrm>
                <a:off x="59098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5" name="Shape 1697">
                <a:extLst>
                  <a:ext uri="{FF2B5EF4-FFF2-40B4-BE49-F238E27FC236}">
                    <a16:creationId xmlns:a16="http://schemas.microsoft.com/office/drawing/2014/main" id="{40935CD9-FD32-4BAD-8B29-DF92CAA5A27D}"/>
                  </a:ext>
                </a:extLst>
              </p:cNvPr>
              <p:cNvSpPr/>
              <p:nvPr/>
            </p:nvSpPr>
            <p:spPr>
              <a:xfrm>
                <a:off x="59098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6" name="Shape 1698">
                <a:extLst>
                  <a:ext uri="{FF2B5EF4-FFF2-40B4-BE49-F238E27FC236}">
                    <a16:creationId xmlns:a16="http://schemas.microsoft.com/office/drawing/2014/main" id="{99C6DF44-4034-4A74-9F60-37EEF1A1A11A}"/>
                  </a:ext>
                </a:extLst>
              </p:cNvPr>
              <p:cNvSpPr/>
              <p:nvPr/>
            </p:nvSpPr>
            <p:spPr>
              <a:xfrm>
                <a:off x="59098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7" name="Shape 1699">
                <a:extLst>
                  <a:ext uri="{FF2B5EF4-FFF2-40B4-BE49-F238E27FC236}">
                    <a16:creationId xmlns:a16="http://schemas.microsoft.com/office/drawing/2014/main" id="{6F67A7A7-A20E-4DAA-9463-A57EB19AF54D}"/>
                  </a:ext>
                </a:extLst>
              </p:cNvPr>
              <p:cNvSpPr/>
              <p:nvPr/>
            </p:nvSpPr>
            <p:spPr>
              <a:xfrm>
                <a:off x="59098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8" name="Shape 1700">
                <a:extLst>
                  <a:ext uri="{FF2B5EF4-FFF2-40B4-BE49-F238E27FC236}">
                    <a16:creationId xmlns:a16="http://schemas.microsoft.com/office/drawing/2014/main" id="{263E6D3B-23BA-44C1-AA4A-1149532ADF33}"/>
                  </a:ext>
                </a:extLst>
              </p:cNvPr>
              <p:cNvSpPr/>
              <p:nvPr/>
            </p:nvSpPr>
            <p:spPr>
              <a:xfrm>
                <a:off x="59098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9" name="Shape 1701">
                <a:extLst>
                  <a:ext uri="{FF2B5EF4-FFF2-40B4-BE49-F238E27FC236}">
                    <a16:creationId xmlns:a16="http://schemas.microsoft.com/office/drawing/2014/main" id="{B6D88ADE-DB05-466A-A227-750EC830A80B}"/>
                  </a:ext>
                </a:extLst>
              </p:cNvPr>
              <p:cNvSpPr/>
              <p:nvPr/>
            </p:nvSpPr>
            <p:spPr>
              <a:xfrm>
                <a:off x="59098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0" name="Shape 1702">
                <a:extLst>
                  <a:ext uri="{FF2B5EF4-FFF2-40B4-BE49-F238E27FC236}">
                    <a16:creationId xmlns:a16="http://schemas.microsoft.com/office/drawing/2014/main" id="{EB74C574-ED4F-47D5-BBA2-5E6BC6D3A0F3}"/>
                  </a:ext>
                </a:extLst>
              </p:cNvPr>
              <p:cNvSpPr/>
              <p:nvPr/>
            </p:nvSpPr>
            <p:spPr>
              <a:xfrm>
                <a:off x="59098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1" name="Shape 1703">
                <a:extLst>
                  <a:ext uri="{FF2B5EF4-FFF2-40B4-BE49-F238E27FC236}">
                    <a16:creationId xmlns:a16="http://schemas.microsoft.com/office/drawing/2014/main" id="{E169FDB1-33EE-4498-8128-6256F9164D6C}"/>
                  </a:ext>
                </a:extLst>
              </p:cNvPr>
              <p:cNvSpPr/>
              <p:nvPr/>
            </p:nvSpPr>
            <p:spPr>
              <a:xfrm>
                <a:off x="59098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2" name="Shape 1704">
                <a:extLst>
                  <a:ext uri="{FF2B5EF4-FFF2-40B4-BE49-F238E27FC236}">
                    <a16:creationId xmlns:a16="http://schemas.microsoft.com/office/drawing/2014/main" id="{0BB1A39C-4E67-4760-8CDD-A8B2E2DCF0D7}"/>
                  </a:ext>
                </a:extLst>
              </p:cNvPr>
              <p:cNvSpPr/>
              <p:nvPr/>
            </p:nvSpPr>
            <p:spPr>
              <a:xfrm>
                <a:off x="59098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3" name="Shape 1705">
                <a:extLst>
                  <a:ext uri="{FF2B5EF4-FFF2-40B4-BE49-F238E27FC236}">
                    <a16:creationId xmlns:a16="http://schemas.microsoft.com/office/drawing/2014/main" id="{6179BAD3-970F-44BF-9F49-16E5818599BD}"/>
                  </a:ext>
                </a:extLst>
              </p:cNvPr>
              <p:cNvSpPr/>
              <p:nvPr/>
            </p:nvSpPr>
            <p:spPr>
              <a:xfrm>
                <a:off x="59098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4" name="Shape 1706">
                <a:extLst>
                  <a:ext uri="{FF2B5EF4-FFF2-40B4-BE49-F238E27FC236}">
                    <a16:creationId xmlns:a16="http://schemas.microsoft.com/office/drawing/2014/main" id="{F5763A94-CDB2-46BC-989C-A324C16D40D8}"/>
                  </a:ext>
                </a:extLst>
              </p:cNvPr>
              <p:cNvSpPr/>
              <p:nvPr/>
            </p:nvSpPr>
            <p:spPr>
              <a:xfrm>
                <a:off x="59098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5" name="Shape 1707">
                <a:extLst>
                  <a:ext uri="{FF2B5EF4-FFF2-40B4-BE49-F238E27FC236}">
                    <a16:creationId xmlns:a16="http://schemas.microsoft.com/office/drawing/2014/main" id="{55399B0B-C9FA-4713-821A-DF41A51E0008}"/>
                  </a:ext>
                </a:extLst>
              </p:cNvPr>
              <p:cNvSpPr/>
              <p:nvPr/>
            </p:nvSpPr>
            <p:spPr>
              <a:xfrm>
                <a:off x="59098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6" name="Shape 1708">
                <a:extLst>
                  <a:ext uri="{FF2B5EF4-FFF2-40B4-BE49-F238E27FC236}">
                    <a16:creationId xmlns:a16="http://schemas.microsoft.com/office/drawing/2014/main" id="{07560205-46E0-4345-B6DB-0EE52E0F8EB1}"/>
                  </a:ext>
                </a:extLst>
              </p:cNvPr>
              <p:cNvSpPr/>
              <p:nvPr/>
            </p:nvSpPr>
            <p:spPr>
              <a:xfrm>
                <a:off x="59098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7" name="Shape 1709">
                <a:extLst>
                  <a:ext uri="{FF2B5EF4-FFF2-40B4-BE49-F238E27FC236}">
                    <a16:creationId xmlns:a16="http://schemas.microsoft.com/office/drawing/2014/main" id="{622B4ED9-C494-4732-BC12-ACE2E3D7A9B3}"/>
                  </a:ext>
                </a:extLst>
              </p:cNvPr>
              <p:cNvSpPr/>
              <p:nvPr/>
            </p:nvSpPr>
            <p:spPr>
              <a:xfrm>
                <a:off x="59098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8" name="Shape 1710">
                <a:extLst>
                  <a:ext uri="{FF2B5EF4-FFF2-40B4-BE49-F238E27FC236}">
                    <a16:creationId xmlns:a16="http://schemas.microsoft.com/office/drawing/2014/main" id="{5908E97D-7611-4E65-9D58-E11674F0837F}"/>
                  </a:ext>
                </a:extLst>
              </p:cNvPr>
              <p:cNvSpPr/>
              <p:nvPr/>
            </p:nvSpPr>
            <p:spPr>
              <a:xfrm>
                <a:off x="59098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9" name="Shape 1711">
                <a:extLst>
                  <a:ext uri="{FF2B5EF4-FFF2-40B4-BE49-F238E27FC236}">
                    <a16:creationId xmlns:a16="http://schemas.microsoft.com/office/drawing/2014/main" id="{663DA7AC-5899-4B45-8BC5-A56713F9CF61}"/>
                  </a:ext>
                </a:extLst>
              </p:cNvPr>
              <p:cNvSpPr/>
              <p:nvPr/>
            </p:nvSpPr>
            <p:spPr>
              <a:xfrm>
                <a:off x="59098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0" name="Shape 1712">
                <a:extLst>
                  <a:ext uri="{FF2B5EF4-FFF2-40B4-BE49-F238E27FC236}">
                    <a16:creationId xmlns:a16="http://schemas.microsoft.com/office/drawing/2014/main" id="{B74C463B-168F-4FF7-B282-36173E077A59}"/>
                  </a:ext>
                </a:extLst>
              </p:cNvPr>
              <p:cNvSpPr/>
              <p:nvPr/>
            </p:nvSpPr>
            <p:spPr>
              <a:xfrm>
                <a:off x="59098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1" name="Shape 1713">
                <a:extLst>
                  <a:ext uri="{FF2B5EF4-FFF2-40B4-BE49-F238E27FC236}">
                    <a16:creationId xmlns:a16="http://schemas.microsoft.com/office/drawing/2014/main" id="{64F9AA7A-1DB4-4347-B6AD-B4E057E2C370}"/>
                  </a:ext>
                </a:extLst>
              </p:cNvPr>
              <p:cNvSpPr/>
              <p:nvPr/>
            </p:nvSpPr>
            <p:spPr>
              <a:xfrm>
                <a:off x="59098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2" name="Shape 1714">
                <a:extLst>
                  <a:ext uri="{FF2B5EF4-FFF2-40B4-BE49-F238E27FC236}">
                    <a16:creationId xmlns:a16="http://schemas.microsoft.com/office/drawing/2014/main" id="{0F7F2F86-2C90-4FEB-96A5-853373E46DAA}"/>
                  </a:ext>
                </a:extLst>
              </p:cNvPr>
              <p:cNvSpPr/>
              <p:nvPr/>
            </p:nvSpPr>
            <p:spPr>
              <a:xfrm>
                <a:off x="606037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3" name="Shape 1715">
                <a:extLst>
                  <a:ext uri="{FF2B5EF4-FFF2-40B4-BE49-F238E27FC236}">
                    <a16:creationId xmlns:a16="http://schemas.microsoft.com/office/drawing/2014/main" id="{6D4EE02E-51EE-4EB7-B76E-1C1B8F0FF814}"/>
                  </a:ext>
                </a:extLst>
              </p:cNvPr>
              <p:cNvSpPr/>
              <p:nvPr/>
            </p:nvSpPr>
            <p:spPr>
              <a:xfrm>
                <a:off x="606037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4" name="Shape 1716">
                <a:extLst>
                  <a:ext uri="{FF2B5EF4-FFF2-40B4-BE49-F238E27FC236}">
                    <a16:creationId xmlns:a16="http://schemas.microsoft.com/office/drawing/2014/main" id="{C4E06796-56AD-4A83-B4C5-2772FA593400}"/>
                  </a:ext>
                </a:extLst>
              </p:cNvPr>
              <p:cNvSpPr/>
              <p:nvPr/>
            </p:nvSpPr>
            <p:spPr>
              <a:xfrm>
                <a:off x="606037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5" name="Shape 1717">
                <a:extLst>
                  <a:ext uri="{FF2B5EF4-FFF2-40B4-BE49-F238E27FC236}">
                    <a16:creationId xmlns:a16="http://schemas.microsoft.com/office/drawing/2014/main" id="{958D7E6A-B6C3-46A1-958F-AB4E067E3BCF}"/>
                  </a:ext>
                </a:extLst>
              </p:cNvPr>
              <p:cNvSpPr/>
              <p:nvPr/>
            </p:nvSpPr>
            <p:spPr>
              <a:xfrm>
                <a:off x="60603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6" name="Shape 1718">
                <a:extLst>
                  <a:ext uri="{FF2B5EF4-FFF2-40B4-BE49-F238E27FC236}">
                    <a16:creationId xmlns:a16="http://schemas.microsoft.com/office/drawing/2014/main" id="{DA500939-649B-4B1F-914D-2CA042E86CB2}"/>
                  </a:ext>
                </a:extLst>
              </p:cNvPr>
              <p:cNvSpPr/>
              <p:nvPr/>
            </p:nvSpPr>
            <p:spPr>
              <a:xfrm>
                <a:off x="606037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7" name="Shape 1719">
                <a:extLst>
                  <a:ext uri="{FF2B5EF4-FFF2-40B4-BE49-F238E27FC236}">
                    <a16:creationId xmlns:a16="http://schemas.microsoft.com/office/drawing/2014/main" id="{E64D9E1C-B1FA-48C7-ABBE-CB9D1081F145}"/>
                  </a:ext>
                </a:extLst>
              </p:cNvPr>
              <p:cNvSpPr/>
              <p:nvPr/>
            </p:nvSpPr>
            <p:spPr>
              <a:xfrm>
                <a:off x="606037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8" name="Shape 1720">
                <a:extLst>
                  <a:ext uri="{FF2B5EF4-FFF2-40B4-BE49-F238E27FC236}">
                    <a16:creationId xmlns:a16="http://schemas.microsoft.com/office/drawing/2014/main" id="{2E421FA2-BBAB-4132-A9BD-635A23904A7D}"/>
                  </a:ext>
                </a:extLst>
              </p:cNvPr>
              <p:cNvSpPr/>
              <p:nvPr/>
            </p:nvSpPr>
            <p:spPr>
              <a:xfrm>
                <a:off x="606037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9" name="Shape 1721">
                <a:extLst>
                  <a:ext uri="{FF2B5EF4-FFF2-40B4-BE49-F238E27FC236}">
                    <a16:creationId xmlns:a16="http://schemas.microsoft.com/office/drawing/2014/main" id="{A4A2BC06-7F4A-4255-9FE2-0DA8BD064382}"/>
                  </a:ext>
                </a:extLst>
              </p:cNvPr>
              <p:cNvSpPr/>
              <p:nvPr/>
            </p:nvSpPr>
            <p:spPr>
              <a:xfrm>
                <a:off x="606037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0" name="Shape 1722">
                <a:extLst>
                  <a:ext uri="{FF2B5EF4-FFF2-40B4-BE49-F238E27FC236}">
                    <a16:creationId xmlns:a16="http://schemas.microsoft.com/office/drawing/2014/main" id="{29054EDD-D0A7-4772-BAC7-84A9A9492414}"/>
                  </a:ext>
                </a:extLst>
              </p:cNvPr>
              <p:cNvSpPr/>
              <p:nvPr/>
            </p:nvSpPr>
            <p:spPr>
              <a:xfrm>
                <a:off x="606037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1" name="Shape 1723">
                <a:extLst>
                  <a:ext uri="{FF2B5EF4-FFF2-40B4-BE49-F238E27FC236}">
                    <a16:creationId xmlns:a16="http://schemas.microsoft.com/office/drawing/2014/main" id="{ACBE4659-AE52-4645-BF21-A289F426C1EB}"/>
                  </a:ext>
                </a:extLst>
              </p:cNvPr>
              <p:cNvSpPr/>
              <p:nvPr/>
            </p:nvSpPr>
            <p:spPr>
              <a:xfrm>
                <a:off x="60603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2" name="Shape 1724">
                <a:extLst>
                  <a:ext uri="{FF2B5EF4-FFF2-40B4-BE49-F238E27FC236}">
                    <a16:creationId xmlns:a16="http://schemas.microsoft.com/office/drawing/2014/main" id="{068A145F-1B7A-4949-9B69-DA5DC84139E3}"/>
                  </a:ext>
                </a:extLst>
              </p:cNvPr>
              <p:cNvSpPr/>
              <p:nvPr/>
            </p:nvSpPr>
            <p:spPr>
              <a:xfrm>
                <a:off x="606037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3" name="Shape 1725">
                <a:extLst>
                  <a:ext uri="{FF2B5EF4-FFF2-40B4-BE49-F238E27FC236}">
                    <a16:creationId xmlns:a16="http://schemas.microsoft.com/office/drawing/2014/main" id="{DE2EE1B6-2A09-4D17-9975-1B2BFAAF364C}"/>
                  </a:ext>
                </a:extLst>
              </p:cNvPr>
              <p:cNvSpPr/>
              <p:nvPr/>
            </p:nvSpPr>
            <p:spPr>
              <a:xfrm>
                <a:off x="606037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4" name="Shape 1726">
                <a:extLst>
                  <a:ext uri="{FF2B5EF4-FFF2-40B4-BE49-F238E27FC236}">
                    <a16:creationId xmlns:a16="http://schemas.microsoft.com/office/drawing/2014/main" id="{0BF1FAFC-66E3-4AFB-8782-E778E9C9F3FF}"/>
                  </a:ext>
                </a:extLst>
              </p:cNvPr>
              <p:cNvSpPr/>
              <p:nvPr/>
            </p:nvSpPr>
            <p:spPr>
              <a:xfrm>
                <a:off x="606037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5" name="Shape 1727">
                <a:extLst>
                  <a:ext uri="{FF2B5EF4-FFF2-40B4-BE49-F238E27FC236}">
                    <a16:creationId xmlns:a16="http://schemas.microsoft.com/office/drawing/2014/main" id="{AA1BACC6-B78A-4BF4-B6AB-5BEB15E7D6FE}"/>
                  </a:ext>
                </a:extLst>
              </p:cNvPr>
              <p:cNvSpPr/>
              <p:nvPr/>
            </p:nvSpPr>
            <p:spPr>
              <a:xfrm>
                <a:off x="606037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6" name="Shape 1728">
                <a:extLst>
                  <a:ext uri="{FF2B5EF4-FFF2-40B4-BE49-F238E27FC236}">
                    <a16:creationId xmlns:a16="http://schemas.microsoft.com/office/drawing/2014/main" id="{0B433BD9-49DF-4424-90BA-FFFA031ECF82}"/>
                  </a:ext>
                </a:extLst>
              </p:cNvPr>
              <p:cNvSpPr/>
              <p:nvPr/>
            </p:nvSpPr>
            <p:spPr>
              <a:xfrm>
                <a:off x="60603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7" name="Shape 1729">
                <a:extLst>
                  <a:ext uri="{FF2B5EF4-FFF2-40B4-BE49-F238E27FC236}">
                    <a16:creationId xmlns:a16="http://schemas.microsoft.com/office/drawing/2014/main" id="{056FF00C-23BB-4EFB-B764-3CD5AA958D12}"/>
                  </a:ext>
                </a:extLst>
              </p:cNvPr>
              <p:cNvSpPr/>
              <p:nvPr/>
            </p:nvSpPr>
            <p:spPr>
              <a:xfrm>
                <a:off x="606037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8" name="Shape 1730">
                <a:extLst>
                  <a:ext uri="{FF2B5EF4-FFF2-40B4-BE49-F238E27FC236}">
                    <a16:creationId xmlns:a16="http://schemas.microsoft.com/office/drawing/2014/main" id="{6B8BC5B9-7AEB-46B4-A54E-50C806E8792A}"/>
                  </a:ext>
                </a:extLst>
              </p:cNvPr>
              <p:cNvSpPr/>
              <p:nvPr/>
            </p:nvSpPr>
            <p:spPr>
              <a:xfrm>
                <a:off x="606037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9" name="Shape 1731">
                <a:extLst>
                  <a:ext uri="{FF2B5EF4-FFF2-40B4-BE49-F238E27FC236}">
                    <a16:creationId xmlns:a16="http://schemas.microsoft.com/office/drawing/2014/main" id="{CF310393-97BD-4A44-A8A0-99F67A6B8A31}"/>
                  </a:ext>
                </a:extLst>
              </p:cNvPr>
              <p:cNvSpPr/>
              <p:nvPr/>
            </p:nvSpPr>
            <p:spPr>
              <a:xfrm>
                <a:off x="60603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0" name="Shape 1732">
                <a:extLst>
                  <a:ext uri="{FF2B5EF4-FFF2-40B4-BE49-F238E27FC236}">
                    <a16:creationId xmlns:a16="http://schemas.microsoft.com/office/drawing/2014/main" id="{0E17C6F7-3607-4922-9C39-6D2905991E85}"/>
                  </a:ext>
                </a:extLst>
              </p:cNvPr>
              <p:cNvSpPr/>
              <p:nvPr/>
            </p:nvSpPr>
            <p:spPr>
              <a:xfrm>
                <a:off x="606037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1" name="Shape 1733">
                <a:extLst>
                  <a:ext uri="{FF2B5EF4-FFF2-40B4-BE49-F238E27FC236}">
                    <a16:creationId xmlns:a16="http://schemas.microsoft.com/office/drawing/2014/main" id="{860F8027-C19C-43F4-90A5-01AA80D8628C}"/>
                  </a:ext>
                </a:extLst>
              </p:cNvPr>
              <p:cNvSpPr/>
              <p:nvPr/>
            </p:nvSpPr>
            <p:spPr>
              <a:xfrm>
                <a:off x="606037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2" name="Shape 1734">
                <a:extLst>
                  <a:ext uri="{FF2B5EF4-FFF2-40B4-BE49-F238E27FC236}">
                    <a16:creationId xmlns:a16="http://schemas.microsoft.com/office/drawing/2014/main" id="{FCE8351A-4A4C-4CBB-9F64-106CF5A07C46}"/>
                  </a:ext>
                </a:extLst>
              </p:cNvPr>
              <p:cNvSpPr/>
              <p:nvPr/>
            </p:nvSpPr>
            <p:spPr>
              <a:xfrm>
                <a:off x="60603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3" name="Shape 1735">
                <a:extLst>
                  <a:ext uri="{FF2B5EF4-FFF2-40B4-BE49-F238E27FC236}">
                    <a16:creationId xmlns:a16="http://schemas.microsoft.com/office/drawing/2014/main" id="{CAD2931B-B44B-471A-A271-0866BDF53A13}"/>
                  </a:ext>
                </a:extLst>
              </p:cNvPr>
              <p:cNvSpPr/>
              <p:nvPr/>
            </p:nvSpPr>
            <p:spPr>
              <a:xfrm>
                <a:off x="606037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4" name="Shape 1736">
                <a:extLst>
                  <a:ext uri="{FF2B5EF4-FFF2-40B4-BE49-F238E27FC236}">
                    <a16:creationId xmlns:a16="http://schemas.microsoft.com/office/drawing/2014/main" id="{07930198-5BFA-4568-A9B4-44B4A4294172}"/>
                  </a:ext>
                </a:extLst>
              </p:cNvPr>
              <p:cNvSpPr/>
              <p:nvPr/>
            </p:nvSpPr>
            <p:spPr>
              <a:xfrm>
                <a:off x="606037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5" name="Shape 1737">
                <a:extLst>
                  <a:ext uri="{FF2B5EF4-FFF2-40B4-BE49-F238E27FC236}">
                    <a16:creationId xmlns:a16="http://schemas.microsoft.com/office/drawing/2014/main" id="{7B8293BD-DED7-426B-B258-772061CCDFDA}"/>
                  </a:ext>
                </a:extLst>
              </p:cNvPr>
              <p:cNvSpPr/>
              <p:nvPr/>
            </p:nvSpPr>
            <p:spPr>
              <a:xfrm>
                <a:off x="606037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6" name="Shape 1738">
                <a:extLst>
                  <a:ext uri="{FF2B5EF4-FFF2-40B4-BE49-F238E27FC236}">
                    <a16:creationId xmlns:a16="http://schemas.microsoft.com/office/drawing/2014/main" id="{0F2079D8-9617-463B-9150-2DBFA3583354}"/>
                  </a:ext>
                </a:extLst>
              </p:cNvPr>
              <p:cNvSpPr/>
              <p:nvPr/>
            </p:nvSpPr>
            <p:spPr>
              <a:xfrm>
                <a:off x="60603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7" name="Shape 1739">
                <a:extLst>
                  <a:ext uri="{FF2B5EF4-FFF2-40B4-BE49-F238E27FC236}">
                    <a16:creationId xmlns:a16="http://schemas.microsoft.com/office/drawing/2014/main" id="{C52E2A14-07CC-452D-ACEF-AB64BED1F255}"/>
                  </a:ext>
                </a:extLst>
              </p:cNvPr>
              <p:cNvSpPr/>
              <p:nvPr/>
            </p:nvSpPr>
            <p:spPr>
              <a:xfrm>
                <a:off x="606037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8" name="Shape 1740">
                <a:extLst>
                  <a:ext uri="{FF2B5EF4-FFF2-40B4-BE49-F238E27FC236}">
                    <a16:creationId xmlns:a16="http://schemas.microsoft.com/office/drawing/2014/main" id="{661C4DAF-2B57-4618-9D5A-FD5C22E89EDE}"/>
                  </a:ext>
                </a:extLst>
              </p:cNvPr>
              <p:cNvSpPr/>
              <p:nvPr/>
            </p:nvSpPr>
            <p:spPr>
              <a:xfrm>
                <a:off x="621087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9" name="Shape 1741">
                <a:extLst>
                  <a:ext uri="{FF2B5EF4-FFF2-40B4-BE49-F238E27FC236}">
                    <a16:creationId xmlns:a16="http://schemas.microsoft.com/office/drawing/2014/main" id="{3E1825B7-EB43-4587-9E8D-DE4D1686932F}"/>
                  </a:ext>
                </a:extLst>
              </p:cNvPr>
              <p:cNvSpPr/>
              <p:nvPr/>
            </p:nvSpPr>
            <p:spPr>
              <a:xfrm>
                <a:off x="621087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0" name="Shape 1742">
                <a:extLst>
                  <a:ext uri="{FF2B5EF4-FFF2-40B4-BE49-F238E27FC236}">
                    <a16:creationId xmlns:a16="http://schemas.microsoft.com/office/drawing/2014/main" id="{28C35EF3-2DD3-4155-B997-FEB9E2800C13}"/>
                  </a:ext>
                </a:extLst>
              </p:cNvPr>
              <p:cNvSpPr/>
              <p:nvPr/>
            </p:nvSpPr>
            <p:spPr>
              <a:xfrm>
                <a:off x="621087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1" name="Shape 1743">
                <a:extLst>
                  <a:ext uri="{FF2B5EF4-FFF2-40B4-BE49-F238E27FC236}">
                    <a16:creationId xmlns:a16="http://schemas.microsoft.com/office/drawing/2014/main" id="{C2E694D2-3819-414C-B143-F89640561F5C}"/>
                  </a:ext>
                </a:extLst>
              </p:cNvPr>
              <p:cNvSpPr/>
              <p:nvPr/>
            </p:nvSpPr>
            <p:spPr>
              <a:xfrm>
                <a:off x="621087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2" name="Shape 1744">
                <a:extLst>
                  <a:ext uri="{FF2B5EF4-FFF2-40B4-BE49-F238E27FC236}">
                    <a16:creationId xmlns:a16="http://schemas.microsoft.com/office/drawing/2014/main" id="{C851006A-65FD-4D1B-BB91-5FBC0A8D2659}"/>
                  </a:ext>
                </a:extLst>
              </p:cNvPr>
              <p:cNvSpPr/>
              <p:nvPr/>
            </p:nvSpPr>
            <p:spPr>
              <a:xfrm>
                <a:off x="62108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3" name="Shape 1745">
                <a:extLst>
                  <a:ext uri="{FF2B5EF4-FFF2-40B4-BE49-F238E27FC236}">
                    <a16:creationId xmlns:a16="http://schemas.microsoft.com/office/drawing/2014/main" id="{ECEF0977-4AEB-43B4-9420-3A95DCF432DC}"/>
                  </a:ext>
                </a:extLst>
              </p:cNvPr>
              <p:cNvSpPr/>
              <p:nvPr/>
            </p:nvSpPr>
            <p:spPr>
              <a:xfrm>
                <a:off x="621087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4" name="Shape 1746">
                <a:extLst>
                  <a:ext uri="{FF2B5EF4-FFF2-40B4-BE49-F238E27FC236}">
                    <a16:creationId xmlns:a16="http://schemas.microsoft.com/office/drawing/2014/main" id="{D41C9044-49D7-4E3C-AFF9-13BBB1058504}"/>
                  </a:ext>
                </a:extLst>
              </p:cNvPr>
              <p:cNvSpPr/>
              <p:nvPr/>
            </p:nvSpPr>
            <p:spPr>
              <a:xfrm>
                <a:off x="621087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5" name="Shape 1747">
                <a:extLst>
                  <a:ext uri="{FF2B5EF4-FFF2-40B4-BE49-F238E27FC236}">
                    <a16:creationId xmlns:a16="http://schemas.microsoft.com/office/drawing/2014/main" id="{278B2BFC-A6B7-4737-890A-50ED1EFD0DD4}"/>
                  </a:ext>
                </a:extLst>
              </p:cNvPr>
              <p:cNvSpPr/>
              <p:nvPr/>
            </p:nvSpPr>
            <p:spPr>
              <a:xfrm>
                <a:off x="621087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6" name="Shape 1748">
                <a:extLst>
                  <a:ext uri="{FF2B5EF4-FFF2-40B4-BE49-F238E27FC236}">
                    <a16:creationId xmlns:a16="http://schemas.microsoft.com/office/drawing/2014/main" id="{7BA90AB1-8580-4B02-A2A6-7B46F2612FF7}"/>
                  </a:ext>
                </a:extLst>
              </p:cNvPr>
              <p:cNvSpPr/>
              <p:nvPr/>
            </p:nvSpPr>
            <p:spPr>
              <a:xfrm>
                <a:off x="621087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7" name="Shape 1749">
                <a:extLst>
                  <a:ext uri="{FF2B5EF4-FFF2-40B4-BE49-F238E27FC236}">
                    <a16:creationId xmlns:a16="http://schemas.microsoft.com/office/drawing/2014/main" id="{52985690-A6CB-47D5-883B-342B4190F921}"/>
                  </a:ext>
                </a:extLst>
              </p:cNvPr>
              <p:cNvSpPr/>
              <p:nvPr/>
            </p:nvSpPr>
            <p:spPr>
              <a:xfrm>
                <a:off x="621087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8" name="Shape 1750">
                <a:extLst>
                  <a:ext uri="{FF2B5EF4-FFF2-40B4-BE49-F238E27FC236}">
                    <a16:creationId xmlns:a16="http://schemas.microsoft.com/office/drawing/2014/main" id="{E646A78B-3B20-479C-94F6-DA734041B9DB}"/>
                  </a:ext>
                </a:extLst>
              </p:cNvPr>
              <p:cNvSpPr/>
              <p:nvPr/>
            </p:nvSpPr>
            <p:spPr>
              <a:xfrm>
                <a:off x="621087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9" name="Shape 1751">
                <a:extLst>
                  <a:ext uri="{FF2B5EF4-FFF2-40B4-BE49-F238E27FC236}">
                    <a16:creationId xmlns:a16="http://schemas.microsoft.com/office/drawing/2014/main" id="{206A2F58-5970-4A42-A73A-1058C70E9822}"/>
                  </a:ext>
                </a:extLst>
              </p:cNvPr>
              <p:cNvSpPr/>
              <p:nvPr/>
            </p:nvSpPr>
            <p:spPr>
              <a:xfrm>
                <a:off x="621087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0" name="Shape 1752">
                <a:extLst>
                  <a:ext uri="{FF2B5EF4-FFF2-40B4-BE49-F238E27FC236}">
                    <a16:creationId xmlns:a16="http://schemas.microsoft.com/office/drawing/2014/main" id="{4BFE88D0-CF46-479D-BBB9-80526D59A4B1}"/>
                  </a:ext>
                </a:extLst>
              </p:cNvPr>
              <p:cNvSpPr/>
              <p:nvPr/>
            </p:nvSpPr>
            <p:spPr>
              <a:xfrm>
                <a:off x="621087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1" name="Shape 1753">
                <a:extLst>
                  <a:ext uri="{FF2B5EF4-FFF2-40B4-BE49-F238E27FC236}">
                    <a16:creationId xmlns:a16="http://schemas.microsoft.com/office/drawing/2014/main" id="{0764992B-6F8F-4F4D-8728-A9048EC0C612}"/>
                  </a:ext>
                </a:extLst>
              </p:cNvPr>
              <p:cNvSpPr/>
              <p:nvPr/>
            </p:nvSpPr>
            <p:spPr>
              <a:xfrm>
                <a:off x="621087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2" name="Shape 1754">
                <a:extLst>
                  <a:ext uri="{FF2B5EF4-FFF2-40B4-BE49-F238E27FC236}">
                    <a16:creationId xmlns:a16="http://schemas.microsoft.com/office/drawing/2014/main" id="{E42A214A-AF20-4FEB-B6B8-24641BD263F4}"/>
                  </a:ext>
                </a:extLst>
              </p:cNvPr>
              <p:cNvSpPr/>
              <p:nvPr/>
            </p:nvSpPr>
            <p:spPr>
              <a:xfrm>
                <a:off x="621087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3" name="Shape 1755">
                <a:extLst>
                  <a:ext uri="{FF2B5EF4-FFF2-40B4-BE49-F238E27FC236}">
                    <a16:creationId xmlns:a16="http://schemas.microsoft.com/office/drawing/2014/main" id="{7C87696B-A07F-48C7-83E0-976C8D202A7B}"/>
                  </a:ext>
                </a:extLst>
              </p:cNvPr>
              <p:cNvSpPr/>
              <p:nvPr/>
            </p:nvSpPr>
            <p:spPr>
              <a:xfrm>
                <a:off x="621087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4" name="Shape 1756">
                <a:extLst>
                  <a:ext uri="{FF2B5EF4-FFF2-40B4-BE49-F238E27FC236}">
                    <a16:creationId xmlns:a16="http://schemas.microsoft.com/office/drawing/2014/main" id="{E68ECA47-E4E7-43C9-B7C7-FCEA18FE4E92}"/>
                  </a:ext>
                </a:extLst>
              </p:cNvPr>
              <p:cNvSpPr/>
              <p:nvPr/>
            </p:nvSpPr>
            <p:spPr>
              <a:xfrm>
                <a:off x="621087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5" name="Shape 1757">
                <a:extLst>
                  <a:ext uri="{FF2B5EF4-FFF2-40B4-BE49-F238E27FC236}">
                    <a16:creationId xmlns:a16="http://schemas.microsoft.com/office/drawing/2014/main" id="{45AC4E49-75B1-4DCB-A32A-BC9EAC21F5D8}"/>
                  </a:ext>
                </a:extLst>
              </p:cNvPr>
              <p:cNvSpPr/>
              <p:nvPr/>
            </p:nvSpPr>
            <p:spPr>
              <a:xfrm>
                <a:off x="621087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6" name="Shape 1758">
                <a:extLst>
                  <a:ext uri="{FF2B5EF4-FFF2-40B4-BE49-F238E27FC236}">
                    <a16:creationId xmlns:a16="http://schemas.microsoft.com/office/drawing/2014/main" id="{625A9437-1253-493D-9C0A-1C12BE0F2249}"/>
                  </a:ext>
                </a:extLst>
              </p:cNvPr>
              <p:cNvSpPr/>
              <p:nvPr/>
            </p:nvSpPr>
            <p:spPr>
              <a:xfrm>
                <a:off x="62108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7" name="Shape 1759">
                <a:extLst>
                  <a:ext uri="{FF2B5EF4-FFF2-40B4-BE49-F238E27FC236}">
                    <a16:creationId xmlns:a16="http://schemas.microsoft.com/office/drawing/2014/main" id="{980E4EF3-15AB-4320-9EA4-35D4EEB52C11}"/>
                  </a:ext>
                </a:extLst>
              </p:cNvPr>
              <p:cNvSpPr/>
              <p:nvPr/>
            </p:nvSpPr>
            <p:spPr>
              <a:xfrm>
                <a:off x="621087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8" name="Shape 1760">
                <a:extLst>
                  <a:ext uri="{FF2B5EF4-FFF2-40B4-BE49-F238E27FC236}">
                    <a16:creationId xmlns:a16="http://schemas.microsoft.com/office/drawing/2014/main" id="{B82BF38B-7304-41AE-826C-C17C1409C5BC}"/>
                  </a:ext>
                </a:extLst>
              </p:cNvPr>
              <p:cNvSpPr/>
              <p:nvPr/>
            </p:nvSpPr>
            <p:spPr>
              <a:xfrm>
                <a:off x="63613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9" name="Shape 1761">
                <a:extLst>
                  <a:ext uri="{FF2B5EF4-FFF2-40B4-BE49-F238E27FC236}">
                    <a16:creationId xmlns:a16="http://schemas.microsoft.com/office/drawing/2014/main" id="{5B7A21F3-C5D0-4C33-8BEC-A0C3F460EC72}"/>
                  </a:ext>
                </a:extLst>
              </p:cNvPr>
              <p:cNvSpPr/>
              <p:nvPr/>
            </p:nvSpPr>
            <p:spPr>
              <a:xfrm>
                <a:off x="63613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0" name="Shape 1762">
                <a:extLst>
                  <a:ext uri="{FF2B5EF4-FFF2-40B4-BE49-F238E27FC236}">
                    <a16:creationId xmlns:a16="http://schemas.microsoft.com/office/drawing/2014/main" id="{CAC1CE2D-634C-4324-9491-8087E17E5A84}"/>
                  </a:ext>
                </a:extLst>
              </p:cNvPr>
              <p:cNvSpPr/>
              <p:nvPr/>
            </p:nvSpPr>
            <p:spPr>
              <a:xfrm>
                <a:off x="63613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1" name="Shape 1763">
                <a:extLst>
                  <a:ext uri="{FF2B5EF4-FFF2-40B4-BE49-F238E27FC236}">
                    <a16:creationId xmlns:a16="http://schemas.microsoft.com/office/drawing/2014/main" id="{58BB79C2-EEE6-4126-95F2-61D11007E17D}"/>
                  </a:ext>
                </a:extLst>
              </p:cNvPr>
              <p:cNvSpPr/>
              <p:nvPr/>
            </p:nvSpPr>
            <p:spPr>
              <a:xfrm>
                <a:off x="63613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2" name="Shape 1764">
                <a:extLst>
                  <a:ext uri="{FF2B5EF4-FFF2-40B4-BE49-F238E27FC236}">
                    <a16:creationId xmlns:a16="http://schemas.microsoft.com/office/drawing/2014/main" id="{0A47DAB2-FFB3-404B-BA96-D624FD0D9F0A}"/>
                  </a:ext>
                </a:extLst>
              </p:cNvPr>
              <p:cNvSpPr/>
              <p:nvPr/>
            </p:nvSpPr>
            <p:spPr>
              <a:xfrm>
                <a:off x="63613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3" name="Shape 1765">
                <a:extLst>
                  <a:ext uri="{FF2B5EF4-FFF2-40B4-BE49-F238E27FC236}">
                    <a16:creationId xmlns:a16="http://schemas.microsoft.com/office/drawing/2014/main" id="{E064E4CE-1E72-48B9-A1FA-C15055BC7279}"/>
                  </a:ext>
                </a:extLst>
              </p:cNvPr>
              <p:cNvSpPr/>
              <p:nvPr/>
            </p:nvSpPr>
            <p:spPr>
              <a:xfrm>
                <a:off x="63613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4" name="Shape 1766">
                <a:extLst>
                  <a:ext uri="{FF2B5EF4-FFF2-40B4-BE49-F238E27FC236}">
                    <a16:creationId xmlns:a16="http://schemas.microsoft.com/office/drawing/2014/main" id="{598D076D-8698-4AE8-A85F-AF1E694C66F0}"/>
                  </a:ext>
                </a:extLst>
              </p:cNvPr>
              <p:cNvSpPr/>
              <p:nvPr/>
            </p:nvSpPr>
            <p:spPr>
              <a:xfrm>
                <a:off x="63613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5" name="Shape 1767">
                <a:extLst>
                  <a:ext uri="{FF2B5EF4-FFF2-40B4-BE49-F238E27FC236}">
                    <a16:creationId xmlns:a16="http://schemas.microsoft.com/office/drawing/2014/main" id="{8DE00679-E260-4599-BE50-0C10FB174F26}"/>
                  </a:ext>
                </a:extLst>
              </p:cNvPr>
              <p:cNvSpPr/>
              <p:nvPr/>
            </p:nvSpPr>
            <p:spPr>
              <a:xfrm>
                <a:off x="63613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6" name="Shape 1768">
                <a:extLst>
                  <a:ext uri="{FF2B5EF4-FFF2-40B4-BE49-F238E27FC236}">
                    <a16:creationId xmlns:a16="http://schemas.microsoft.com/office/drawing/2014/main" id="{475C387A-20FC-4070-AAED-3A2B12205862}"/>
                  </a:ext>
                </a:extLst>
              </p:cNvPr>
              <p:cNvSpPr/>
              <p:nvPr/>
            </p:nvSpPr>
            <p:spPr>
              <a:xfrm>
                <a:off x="63613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7" name="Shape 1769">
                <a:extLst>
                  <a:ext uri="{FF2B5EF4-FFF2-40B4-BE49-F238E27FC236}">
                    <a16:creationId xmlns:a16="http://schemas.microsoft.com/office/drawing/2014/main" id="{E6972514-AB64-4D32-96B7-78B70ED0F8E0}"/>
                  </a:ext>
                </a:extLst>
              </p:cNvPr>
              <p:cNvSpPr/>
              <p:nvPr/>
            </p:nvSpPr>
            <p:spPr>
              <a:xfrm>
                <a:off x="63613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8" name="Shape 1770">
                <a:extLst>
                  <a:ext uri="{FF2B5EF4-FFF2-40B4-BE49-F238E27FC236}">
                    <a16:creationId xmlns:a16="http://schemas.microsoft.com/office/drawing/2014/main" id="{284B6E31-FD27-4001-94A2-6F6071F79037}"/>
                  </a:ext>
                </a:extLst>
              </p:cNvPr>
              <p:cNvSpPr/>
              <p:nvPr/>
            </p:nvSpPr>
            <p:spPr>
              <a:xfrm>
                <a:off x="63613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9" name="Shape 1771">
                <a:extLst>
                  <a:ext uri="{FF2B5EF4-FFF2-40B4-BE49-F238E27FC236}">
                    <a16:creationId xmlns:a16="http://schemas.microsoft.com/office/drawing/2014/main" id="{9BE757AC-CEF6-42DB-ADCD-F24172202F3B}"/>
                  </a:ext>
                </a:extLst>
              </p:cNvPr>
              <p:cNvSpPr/>
              <p:nvPr/>
            </p:nvSpPr>
            <p:spPr>
              <a:xfrm>
                <a:off x="63613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0" name="Shape 1772">
                <a:extLst>
                  <a:ext uri="{FF2B5EF4-FFF2-40B4-BE49-F238E27FC236}">
                    <a16:creationId xmlns:a16="http://schemas.microsoft.com/office/drawing/2014/main" id="{F61F59F3-CE0A-4DF3-971B-55C0BFA61C42}"/>
                  </a:ext>
                </a:extLst>
              </p:cNvPr>
              <p:cNvSpPr/>
              <p:nvPr/>
            </p:nvSpPr>
            <p:spPr>
              <a:xfrm>
                <a:off x="63613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1" name="Shape 1773">
                <a:extLst>
                  <a:ext uri="{FF2B5EF4-FFF2-40B4-BE49-F238E27FC236}">
                    <a16:creationId xmlns:a16="http://schemas.microsoft.com/office/drawing/2014/main" id="{F1A77C90-2EEC-497C-932C-F43B947A2DF4}"/>
                  </a:ext>
                </a:extLst>
              </p:cNvPr>
              <p:cNvSpPr/>
              <p:nvPr/>
            </p:nvSpPr>
            <p:spPr>
              <a:xfrm>
                <a:off x="63613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2" name="Shape 1774">
                <a:extLst>
                  <a:ext uri="{FF2B5EF4-FFF2-40B4-BE49-F238E27FC236}">
                    <a16:creationId xmlns:a16="http://schemas.microsoft.com/office/drawing/2014/main" id="{D9588E99-AC26-401B-B0DB-FE89BF5722DF}"/>
                  </a:ext>
                </a:extLst>
              </p:cNvPr>
              <p:cNvSpPr/>
              <p:nvPr/>
            </p:nvSpPr>
            <p:spPr>
              <a:xfrm>
                <a:off x="63613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3" name="Shape 1775">
                <a:extLst>
                  <a:ext uri="{FF2B5EF4-FFF2-40B4-BE49-F238E27FC236}">
                    <a16:creationId xmlns:a16="http://schemas.microsoft.com/office/drawing/2014/main" id="{6B701EA4-A9AD-456A-9CD4-0442A6619C56}"/>
                  </a:ext>
                </a:extLst>
              </p:cNvPr>
              <p:cNvSpPr/>
              <p:nvPr/>
            </p:nvSpPr>
            <p:spPr>
              <a:xfrm>
                <a:off x="63613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4" name="Shape 1776">
                <a:extLst>
                  <a:ext uri="{FF2B5EF4-FFF2-40B4-BE49-F238E27FC236}">
                    <a16:creationId xmlns:a16="http://schemas.microsoft.com/office/drawing/2014/main" id="{67380802-C2B9-45BA-BEFE-C50A9973DBFD}"/>
                  </a:ext>
                </a:extLst>
              </p:cNvPr>
              <p:cNvSpPr/>
              <p:nvPr/>
            </p:nvSpPr>
            <p:spPr>
              <a:xfrm>
                <a:off x="63613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5" name="Shape 1777">
                <a:extLst>
                  <a:ext uri="{FF2B5EF4-FFF2-40B4-BE49-F238E27FC236}">
                    <a16:creationId xmlns:a16="http://schemas.microsoft.com/office/drawing/2014/main" id="{4F3B568C-775D-4D0B-B633-564692EC3130}"/>
                  </a:ext>
                </a:extLst>
              </p:cNvPr>
              <p:cNvSpPr/>
              <p:nvPr/>
            </p:nvSpPr>
            <p:spPr>
              <a:xfrm>
                <a:off x="63613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6" name="Shape 1778">
                <a:extLst>
                  <a:ext uri="{FF2B5EF4-FFF2-40B4-BE49-F238E27FC236}">
                    <a16:creationId xmlns:a16="http://schemas.microsoft.com/office/drawing/2014/main" id="{6B075709-2B81-42FD-A317-8C306596F382}"/>
                  </a:ext>
                </a:extLst>
              </p:cNvPr>
              <p:cNvSpPr/>
              <p:nvPr/>
            </p:nvSpPr>
            <p:spPr>
              <a:xfrm>
                <a:off x="65119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7" name="Shape 1779">
                <a:extLst>
                  <a:ext uri="{FF2B5EF4-FFF2-40B4-BE49-F238E27FC236}">
                    <a16:creationId xmlns:a16="http://schemas.microsoft.com/office/drawing/2014/main" id="{39E93DA6-59A3-44CA-AA28-C3BDF6D505B7}"/>
                  </a:ext>
                </a:extLst>
              </p:cNvPr>
              <p:cNvSpPr/>
              <p:nvPr/>
            </p:nvSpPr>
            <p:spPr>
              <a:xfrm>
                <a:off x="65119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8" name="Shape 1780">
                <a:extLst>
                  <a:ext uri="{FF2B5EF4-FFF2-40B4-BE49-F238E27FC236}">
                    <a16:creationId xmlns:a16="http://schemas.microsoft.com/office/drawing/2014/main" id="{24B7DCE7-D822-4174-833D-536BE626C510}"/>
                  </a:ext>
                </a:extLst>
              </p:cNvPr>
              <p:cNvSpPr/>
              <p:nvPr/>
            </p:nvSpPr>
            <p:spPr>
              <a:xfrm>
                <a:off x="65119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9" name="Shape 1781">
                <a:extLst>
                  <a:ext uri="{FF2B5EF4-FFF2-40B4-BE49-F238E27FC236}">
                    <a16:creationId xmlns:a16="http://schemas.microsoft.com/office/drawing/2014/main" id="{9F862A2D-5C21-4B1F-AD6E-78B3CB6A5440}"/>
                  </a:ext>
                </a:extLst>
              </p:cNvPr>
              <p:cNvSpPr/>
              <p:nvPr/>
            </p:nvSpPr>
            <p:spPr>
              <a:xfrm>
                <a:off x="65119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0" name="Shape 1782">
                <a:extLst>
                  <a:ext uri="{FF2B5EF4-FFF2-40B4-BE49-F238E27FC236}">
                    <a16:creationId xmlns:a16="http://schemas.microsoft.com/office/drawing/2014/main" id="{34DC25AF-7476-400E-AFD5-E9F051AA8DFB}"/>
                  </a:ext>
                </a:extLst>
              </p:cNvPr>
              <p:cNvSpPr/>
              <p:nvPr/>
            </p:nvSpPr>
            <p:spPr>
              <a:xfrm>
                <a:off x="65119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1" name="Shape 1783">
                <a:extLst>
                  <a:ext uri="{FF2B5EF4-FFF2-40B4-BE49-F238E27FC236}">
                    <a16:creationId xmlns:a16="http://schemas.microsoft.com/office/drawing/2014/main" id="{51FE4A1B-0A3D-4DB6-8A11-1C0E637D9869}"/>
                  </a:ext>
                </a:extLst>
              </p:cNvPr>
              <p:cNvSpPr/>
              <p:nvPr/>
            </p:nvSpPr>
            <p:spPr>
              <a:xfrm>
                <a:off x="65119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2" name="Shape 1784">
                <a:extLst>
                  <a:ext uri="{FF2B5EF4-FFF2-40B4-BE49-F238E27FC236}">
                    <a16:creationId xmlns:a16="http://schemas.microsoft.com/office/drawing/2014/main" id="{9153D6BF-B7D4-43B0-BE6A-4B9FB4ED588B}"/>
                  </a:ext>
                </a:extLst>
              </p:cNvPr>
              <p:cNvSpPr/>
              <p:nvPr/>
            </p:nvSpPr>
            <p:spPr>
              <a:xfrm>
                <a:off x="65119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3" name="Shape 1785">
                <a:extLst>
                  <a:ext uri="{FF2B5EF4-FFF2-40B4-BE49-F238E27FC236}">
                    <a16:creationId xmlns:a16="http://schemas.microsoft.com/office/drawing/2014/main" id="{0257E4CD-175A-47A5-952F-0FAB33D9075C}"/>
                  </a:ext>
                </a:extLst>
              </p:cNvPr>
              <p:cNvSpPr/>
              <p:nvPr/>
            </p:nvSpPr>
            <p:spPr>
              <a:xfrm>
                <a:off x="65119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4" name="Shape 1786">
                <a:extLst>
                  <a:ext uri="{FF2B5EF4-FFF2-40B4-BE49-F238E27FC236}">
                    <a16:creationId xmlns:a16="http://schemas.microsoft.com/office/drawing/2014/main" id="{8A6DA30B-522B-403C-83CA-F5B30A0A1418}"/>
                  </a:ext>
                </a:extLst>
              </p:cNvPr>
              <p:cNvSpPr/>
              <p:nvPr/>
            </p:nvSpPr>
            <p:spPr>
              <a:xfrm>
                <a:off x="66624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5" name="Shape 1787">
                <a:extLst>
                  <a:ext uri="{FF2B5EF4-FFF2-40B4-BE49-F238E27FC236}">
                    <a16:creationId xmlns:a16="http://schemas.microsoft.com/office/drawing/2014/main" id="{B37B5AB1-B394-40CF-B7B0-F15EA739B696}"/>
                  </a:ext>
                </a:extLst>
              </p:cNvPr>
              <p:cNvSpPr/>
              <p:nvPr/>
            </p:nvSpPr>
            <p:spPr>
              <a:xfrm>
                <a:off x="666240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6" name="Shape 1788">
                <a:extLst>
                  <a:ext uri="{FF2B5EF4-FFF2-40B4-BE49-F238E27FC236}">
                    <a16:creationId xmlns:a16="http://schemas.microsoft.com/office/drawing/2014/main" id="{2C55D4CF-6069-45C0-AC4E-C296E13C8C32}"/>
                  </a:ext>
                </a:extLst>
              </p:cNvPr>
              <p:cNvSpPr/>
              <p:nvPr/>
            </p:nvSpPr>
            <p:spPr>
              <a:xfrm>
                <a:off x="66624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325" name="Shape 1789">
              <a:extLst>
                <a:ext uri="{FF2B5EF4-FFF2-40B4-BE49-F238E27FC236}">
                  <a16:creationId xmlns:a16="http://schemas.microsoft.com/office/drawing/2014/main" id="{C467D17F-B042-4B3F-8DC5-994C833AB4EF}"/>
                </a:ext>
              </a:extLst>
            </p:cNvPr>
            <p:cNvGrpSpPr/>
            <p:nvPr/>
          </p:nvGrpSpPr>
          <p:grpSpPr>
            <a:xfrm rot="10800000">
              <a:off x="7682451" y="28707"/>
              <a:ext cx="1140783" cy="5086302"/>
              <a:chOff x="5608825" y="238125"/>
              <a:chExt cx="1174975" cy="5238750"/>
            </a:xfrm>
          </p:grpSpPr>
          <p:sp>
            <p:nvSpPr>
              <p:cNvPr id="326" name="Shape 1790">
                <a:extLst>
                  <a:ext uri="{FF2B5EF4-FFF2-40B4-BE49-F238E27FC236}">
                    <a16:creationId xmlns:a16="http://schemas.microsoft.com/office/drawing/2014/main" id="{F44E3F58-D1AB-49BD-BA53-F35C769B9B4A}"/>
                  </a:ext>
                </a:extLst>
              </p:cNvPr>
              <p:cNvSpPr/>
              <p:nvPr/>
            </p:nvSpPr>
            <p:spPr>
              <a:xfrm>
                <a:off x="56088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7" name="Shape 1791">
                <a:extLst>
                  <a:ext uri="{FF2B5EF4-FFF2-40B4-BE49-F238E27FC236}">
                    <a16:creationId xmlns:a16="http://schemas.microsoft.com/office/drawing/2014/main" id="{1C3DB6CD-9186-451B-9FC5-527873ECF0CB}"/>
                  </a:ext>
                </a:extLst>
              </p:cNvPr>
              <p:cNvSpPr/>
              <p:nvPr/>
            </p:nvSpPr>
            <p:spPr>
              <a:xfrm>
                <a:off x="5608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8" name="Shape 1792">
                <a:extLst>
                  <a:ext uri="{FF2B5EF4-FFF2-40B4-BE49-F238E27FC236}">
                    <a16:creationId xmlns:a16="http://schemas.microsoft.com/office/drawing/2014/main" id="{124BE89B-EB93-432F-A646-B73E633DE23F}"/>
                  </a:ext>
                </a:extLst>
              </p:cNvPr>
              <p:cNvSpPr/>
              <p:nvPr/>
            </p:nvSpPr>
            <p:spPr>
              <a:xfrm>
                <a:off x="5608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 name="Shape 1793">
                <a:extLst>
                  <a:ext uri="{FF2B5EF4-FFF2-40B4-BE49-F238E27FC236}">
                    <a16:creationId xmlns:a16="http://schemas.microsoft.com/office/drawing/2014/main" id="{2550A5E9-F48D-4F05-82F2-2EE5C82D797E}"/>
                  </a:ext>
                </a:extLst>
              </p:cNvPr>
              <p:cNvSpPr/>
              <p:nvPr/>
            </p:nvSpPr>
            <p:spPr>
              <a:xfrm>
                <a:off x="5608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 name="Shape 1794">
                <a:extLst>
                  <a:ext uri="{FF2B5EF4-FFF2-40B4-BE49-F238E27FC236}">
                    <a16:creationId xmlns:a16="http://schemas.microsoft.com/office/drawing/2014/main" id="{5643A100-CE75-4C09-92CF-DAB2C289F1D0}"/>
                  </a:ext>
                </a:extLst>
              </p:cNvPr>
              <p:cNvSpPr/>
              <p:nvPr/>
            </p:nvSpPr>
            <p:spPr>
              <a:xfrm>
                <a:off x="57593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 name="Shape 1795">
                <a:extLst>
                  <a:ext uri="{FF2B5EF4-FFF2-40B4-BE49-F238E27FC236}">
                    <a16:creationId xmlns:a16="http://schemas.microsoft.com/office/drawing/2014/main" id="{1229E8DD-DFBB-4D1B-928F-F3B6C3724957}"/>
                  </a:ext>
                </a:extLst>
              </p:cNvPr>
              <p:cNvSpPr/>
              <p:nvPr/>
            </p:nvSpPr>
            <p:spPr>
              <a:xfrm>
                <a:off x="57593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 name="Shape 1796">
                <a:extLst>
                  <a:ext uri="{FF2B5EF4-FFF2-40B4-BE49-F238E27FC236}">
                    <a16:creationId xmlns:a16="http://schemas.microsoft.com/office/drawing/2014/main" id="{47EF9EED-D5C0-498C-800E-968285CA5A67}"/>
                  </a:ext>
                </a:extLst>
              </p:cNvPr>
              <p:cNvSpPr/>
              <p:nvPr/>
            </p:nvSpPr>
            <p:spPr>
              <a:xfrm>
                <a:off x="57593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 name="Shape 1797">
                <a:extLst>
                  <a:ext uri="{FF2B5EF4-FFF2-40B4-BE49-F238E27FC236}">
                    <a16:creationId xmlns:a16="http://schemas.microsoft.com/office/drawing/2014/main" id="{F22FAB4C-59DA-44D3-ABD8-AC276E03C557}"/>
                  </a:ext>
                </a:extLst>
              </p:cNvPr>
              <p:cNvSpPr/>
              <p:nvPr/>
            </p:nvSpPr>
            <p:spPr>
              <a:xfrm>
                <a:off x="57593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 name="Shape 1798">
                <a:extLst>
                  <a:ext uri="{FF2B5EF4-FFF2-40B4-BE49-F238E27FC236}">
                    <a16:creationId xmlns:a16="http://schemas.microsoft.com/office/drawing/2014/main" id="{0A9ECE9B-E3D5-4A60-8AD3-CDE77A702005}"/>
                  </a:ext>
                </a:extLst>
              </p:cNvPr>
              <p:cNvSpPr/>
              <p:nvPr/>
            </p:nvSpPr>
            <p:spPr>
              <a:xfrm>
                <a:off x="57593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5" name="Shape 1799">
                <a:extLst>
                  <a:ext uri="{FF2B5EF4-FFF2-40B4-BE49-F238E27FC236}">
                    <a16:creationId xmlns:a16="http://schemas.microsoft.com/office/drawing/2014/main" id="{B557045B-728D-4224-9D8C-04D60534EB14}"/>
                  </a:ext>
                </a:extLst>
              </p:cNvPr>
              <p:cNvSpPr/>
              <p:nvPr/>
            </p:nvSpPr>
            <p:spPr>
              <a:xfrm>
                <a:off x="57593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6" name="Shape 1800">
                <a:extLst>
                  <a:ext uri="{FF2B5EF4-FFF2-40B4-BE49-F238E27FC236}">
                    <a16:creationId xmlns:a16="http://schemas.microsoft.com/office/drawing/2014/main" id="{6E026E98-D997-4FB3-BF57-0A66A723429B}"/>
                  </a:ext>
                </a:extLst>
              </p:cNvPr>
              <p:cNvSpPr/>
              <p:nvPr/>
            </p:nvSpPr>
            <p:spPr>
              <a:xfrm>
                <a:off x="57593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7" name="Shape 1801">
                <a:extLst>
                  <a:ext uri="{FF2B5EF4-FFF2-40B4-BE49-F238E27FC236}">
                    <a16:creationId xmlns:a16="http://schemas.microsoft.com/office/drawing/2014/main" id="{39AC65F2-D049-4A7A-8E45-286B8AC40794}"/>
                  </a:ext>
                </a:extLst>
              </p:cNvPr>
              <p:cNvSpPr/>
              <p:nvPr/>
            </p:nvSpPr>
            <p:spPr>
              <a:xfrm>
                <a:off x="57593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8" name="Shape 1802">
                <a:extLst>
                  <a:ext uri="{FF2B5EF4-FFF2-40B4-BE49-F238E27FC236}">
                    <a16:creationId xmlns:a16="http://schemas.microsoft.com/office/drawing/2014/main" id="{A767175E-E797-438D-8A7F-3F7579C88D28}"/>
                  </a:ext>
                </a:extLst>
              </p:cNvPr>
              <p:cNvSpPr/>
              <p:nvPr/>
            </p:nvSpPr>
            <p:spPr>
              <a:xfrm>
                <a:off x="57593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9" name="Shape 1803">
                <a:extLst>
                  <a:ext uri="{FF2B5EF4-FFF2-40B4-BE49-F238E27FC236}">
                    <a16:creationId xmlns:a16="http://schemas.microsoft.com/office/drawing/2014/main" id="{26BDEE1D-5DC1-4FD3-8065-3AF7C26B1734}"/>
                  </a:ext>
                </a:extLst>
              </p:cNvPr>
              <p:cNvSpPr/>
              <p:nvPr/>
            </p:nvSpPr>
            <p:spPr>
              <a:xfrm>
                <a:off x="57593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0" name="Shape 1804">
                <a:extLst>
                  <a:ext uri="{FF2B5EF4-FFF2-40B4-BE49-F238E27FC236}">
                    <a16:creationId xmlns:a16="http://schemas.microsoft.com/office/drawing/2014/main" id="{F6D21EC3-787B-4D32-B096-4DF5196273CD}"/>
                  </a:ext>
                </a:extLst>
              </p:cNvPr>
              <p:cNvSpPr/>
              <p:nvPr/>
            </p:nvSpPr>
            <p:spPr>
              <a:xfrm>
                <a:off x="57593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1" name="Shape 1805">
                <a:extLst>
                  <a:ext uri="{FF2B5EF4-FFF2-40B4-BE49-F238E27FC236}">
                    <a16:creationId xmlns:a16="http://schemas.microsoft.com/office/drawing/2014/main" id="{C4D6F455-B1EF-4D49-93CA-BD0A0BD690EA}"/>
                  </a:ext>
                </a:extLst>
              </p:cNvPr>
              <p:cNvSpPr/>
              <p:nvPr/>
            </p:nvSpPr>
            <p:spPr>
              <a:xfrm>
                <a:off x="57593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2" name="Shape 1806">
                <a:extLst>
                  <a:ext uri="{FF2B5EF4-FFF2-40B4-BE49-F238E27FC236}">
                    <a16:creationId xmlns:a16="http://schemas.microsoft.com/office/drawing/2014/main" id="{1D73DDBE-9506-4212-9AC3-57966321AE59}"/>
                  </a:ext>
                </a:extLst>
              </p:cNvPr>
              <p:cNvSpPr/>
              <p:nvPr/>
            </p:nvSpPr>
            <p:spPr>
              <a:xfrm>
                <a:off x="57593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3" name="Shape 1807">
                <a:extLst>
                  <a:ext uri="{FF2B5EF4-FFF2-40B4-BE49-F238E27FC236}">
                    <a16:creationId xmlns:a16="http://schemas.microsoft.com/office/drawing/2014/main" id="{D4D8AAD9-2B28-4C78-85C8-3E199E7C1385}"/>
                  </a:ext>
                </a:extLst>
              </p:cNvPr>
              <p:cNvSpPr/>
              <p:nvPr/>
            </p:nvSpPr>
            <p:spPr>
              <a:xfrm>
                <a:off x="57593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4" name="Shape 1808">
                <a:extLst>
                  <a:ext uri="{FF2B5EF4-FFF2-40B4-BE49-F238E27FC236}">
                    <a16:creationId xmlns:a16="http://schemas.microsoft.com/office/drawing/2014/main" id="{AEEF92BD-0A6A-42CD-9432-3254422AAB5D}"/>
                  </a:ext>
                </a:extLst>
              </p:cNvPr>
              <p:cNvSpPr/>
              <p:nvPr/>
            </p:nvSpPr>
            <p:spPr>
              <a:xfrm>
                <a:off x="57593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5" name="Shape 1809">
                <a:extLst>
                  <a:ext uri="{FF2B5EF4-FFF2-40B4-BE49-F238E27FC236}">
                    <a16:creationId xmlns:a16="http://schemas.microsoft.com/office/drawing/2014/main" id="{1FC4048A-CA14-4BFD-89BA-5C7CB0BC5D0E}"/>
                  </a:ext>
                </a:extLst>
              </p:cNvPr>
              <p:cNvSpPr/>
              <p:nvPr/>
            </p:nvSpPr>
            <p:spPr>
              <a:xfrm>
                <a:off x="57593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6" name="Shape 1810">
                <a:extLst>
                  <a:ext uri="{FF2B5EF4-FFF2-40B4-BE49-F238E27FC236}">
                    <a16:creationId xmlns:a16="http://schemas.microsoft.com/office/drawing/2014/main" id="{FFF46F37-4A0A-4852-9C58-327660046E64}"/>
                  </a:ext>
                </a:extLst>
              </p:cNvPr>
              <p:cNvSpPr/>
              <p:nvPr/>
            </p:nvSpPr>
            <p:spPr>
              <a:xfrm>
                <a:off x="57593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7" name="Shape 1811">
                <a:extLst>
                  <a:ext uri="{FF2B5EF4-FFF2-40B4-BE49-F238E27FC236}">
                    <a16:creationId xmlns:a16="http://schemas.microsoft.com/office/drawing/2014/main" id="{C8C33828-2576-489B-A0A0-62800D1AA465}"/>
                  </a:ext>
                </a:extLst>
              </p:cNvPr>
              <p:cNvSpPr/>
              <p:nvPr/>
            </p:nvSpPr>
            <p:spPr>
              <a:xfrm>
                <a:off x="59098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8" name="Shape 1812">
                <a:extLst>
                  <a:ext uri="{FF2B5EF4-FFF2-40B4-BE49-F238E27FC236}">
                    <a16:creationId xmlns:a16="http://schemas.microsoft.com/office/drawing/2014/main" id="{12FC435D-2497-4E2B-968A-6524B502E03A}"/>
                  </a:ext>
                </a:extLst>
              </p:cNvPr>
              <p:cNvSpPr/>
              <p:nvPr/>
            </p:nvSpPr>
            <p:spPr>
              <a:xfrm>
                <a:off x="59098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9" name="Shape 1813">
                <a:extLst>
                  <a:ext uri="{FF2B5EF4-FFF2-40B4-BE49-F238E27FC236}">
                    <a16:creationId xmlns:a16="http://schemas.microsoft.com/office/drawing/2014/main" id="{19727E33-DB25-4E46-B83C-406831E3CFDA}"/>
                  </a:ext>
                </a:extLst>
              </p:cNvPr>
              <p:cNvSpPr/>
              <p:nvPr/>
            </p:nvSpPr>
            <p:spPr>
              <a:xfrm>
                <a:off x="59098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0" name="Shape 1814">
                <a:extLst>
                  <a:ext uri="{FF2B5EF4-FFF2-40B4-BE49-F238E27FC236}">
                    <a16:creationId xmlns:a16="http://schemas.microsoft.com/office/drawing/2014/main" id="{11ADA59A-6D65-49C9-8723-5B87A319CE13}"/>
                  </a:ext>
                </a:extLst>
              </p:cNvPr>
              <p:cNvSpPr/>
              <p:nvPr/>
            </p:nvSpPr>
            <p:spPr>
              <a:xfrm>
                <a:off x="59098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1" name="Shape 1815">
                <a:extLst>
                  <a:ext uri="{FF2B5EF4-FFF2-40B4-BE49-F238E27FC236}">
                    <a16:creationId xmlns:a16="http://schemas.microsoft.com/office/drawing/2014/main" id="{1E4740A7-C92B-4D85-A873-296933F6F6C5}"/>
                  </a:ext>
                </a:extLst>
              </p:cNvPr>
              <p:cNvSpPr/>
              <p:nvPr/>
            </p:nvSpPr>
            <p:spPr>
              <a:xfrm>
                <a:off x="59098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2" name="Shape 1816">
                <a:extLst>
                  <a:ext uri="{FF2B5EF4-FFF2-40B4-BE49-F238E27FC236}">
                    <a16:creationId xmlns:a16="http://schemas.microsoft.com/office/drawing/2014/main" id="{9548CE5F-A44D-408B-81E5-A87B85F6DABD}"/>
                  </a:ext>
                </a:extLst>
              </p:cNvPr>
              <p:cNvSpPr/>
              <p:nvPr/>
            </p:nvSpPr>
            <p:spPr>
              <a:xfrm>
                <a:off x="59098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3" name="Shape 1817">
                <a:extLst>
                  <a:ext uri="{FF2B5EF4-FFF2-40B4-BE49-F238E27FC236}">
                    <a16:creationId xmlns:a16="http://schemas.microsoft.com/office/drawing/2014/main" id="{164D9E8A-5843-4033-96CD-66D6485CA0F9}"/>
                  </a:ext>
                </a:extLst>
              </p:cNvPr>
              <p:cNvSpPr/>
              <p:nvPr/>
            </p:nvSpPr>
            <p:spPr>
              <a:xfrm>
                <a:off x="59098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4" name="Shape 1818">
                <a:extLst>
                  <a:ext uri="{FF2B5EF4-FFF2-40B4-BE49-F238E27FC236}">
                    <a16:creationId xmlns:a16="http://schemas.microsoft.com/office/drawing/2014/main" id="{8D8A07DE-9EEF-4A0B-9A01-C455F4106EBE}"/>
                  </a:ext>
                </a:extLst>
              </p:cNvPr>
              <p:cNvSpPr/>
              <p:nvPr/>
            </p:nvSpPr>
            <p:spPr>
              <a:xfrm>
                <a:off x="59098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5" name="Shape 1819">
                <a:extLst>
                  <a:ext uri="{FF2B5EF4-FFF2-40B4-BE49-F238E27FC236}">
                    <a16:creationId xmlns:a16="http://schemas.microsoft.com/office/drawing/2014/main" id="{EF2CFDC3-D3C8-4D72-BA71-7A1D627EE337}"/>
                  </a:ext>
                </a:extLst>
              </p:cNvPr>
              <p:cNvSpPr/>
              <p:nvPr/>
            </p:nvSpPr>
            <p:spPr>
              <a:xfrm>
                <a:off x="59098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6" name="Shape 1820">
                <a:extLst>
                  <a:ext uri="{FF2B5EF4-FFF2-40B4-BE49-F238E27FC236}">
                    <a16:creationId xmlns:a16="http://schemas.microsoft.com/office/drawing/2014/main" id="{A1329D95-924D-4F0F-A2F8-D65A29DBAD3A}"/>
                  </a:ext>
                </a:extLst>
              </p:cNvPr>
              <p:cNvSpPr/>
              <p:nvPr/>
            </p:nvSpPr>
            <p:spPr>
              <a:xfrm>
                <a:off x="59098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7" name="Shape 1821">
                <a:extLst>
                  <a:ext uri="{FF2B5EF4-FFF2-40B4-BE49-F238E27FC236}">
                    <a16:creationId xmlns:a16="http://schemas.microsoft.com/office/drawing/2014/main" id="{962CB5DB-EF85-427C-89B6-3AD557D87077}"/>
                  </a:ext>
                </a:extLst>
              </p:cNvPr>
              <p:cNvSpPr/>
              <p:nvPr/>
            </p:nvSpPr>
            <p:spPr>
              <a:xfrm>
                <a:off x="59098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8" name="Shape 1822">
                <a:extLst>
                  <a:ext uri="{FF2B5EF4-FFF2-40B4-BE49-F238E27FC236}">
                    <a16:creationId xmlns:a16="http://schemas.microsoft.com/office/drawing/2014/main" id="{66049EAC-B9AA-4294-9060-55206E1BE39A}"/>
                  </a:ext>
                </a:extLst>
              </p:cNvPr>
              <p:cNvSpPr/>
              <p:nvPr/>
            </p:nvSpPr>
            <p:spPr>
              <a:xfrm>
                <a:off x="59098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9" name="Shape 1823">
                <a:extLst>
                  <a:ext uri="{FF2B5EF4-FFF2-40B4-BE49-F238E27FC236}">
                    <a16:creationId xmlns:a16="http://schemas.microsoft.com/office/drawing/2014/main" id="{363F3D96-A218-4EFE-889E-D1E142928D2F}"/>
                  </a:ext>
                </a:extLst>
              </p:cNvPr>
              <p:cNvSpPr/>
              <p:nvPr/>
            </p:nvSpPr>
            <p:spPr>
              <a:xfrm>
                <a:off x="59098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0" name="Shape 1824">
                <a:extLst>
                  <a:ext uri="{FF2B5EF4-FFF2-40B4-BE49-F238E27FC236}">
                    <a16:creationId xmlns:a16="http://schemas.microsoft.com/office/drawing/2014/main" id="{9464FA76-912D-4820-A5A1-69F6D28B75F0}"/>
                  </a:ext>
                </a:extLst>
              </p:cNvPr>
              <p:cNvSpPr/>
              <p:nvPr/>
            </p:nvSpPr>
            <p:spPr>
              <a:xfrm>
                <a:off x="60603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1" name="Shape 1825">
                <a:extLst>
                  <a:ext uri="{FF2B5EF4-FFF2-40B4-BE49-F238E27FC236}">
                    <a16:creationId xmlns:a16="http://schemas.microsoft.com/office/drawing/2014/main" id="{30B65D0F-42DA-4C1B-85B6-8F92F8E20D3E}"/>
                  </a:ext>
                </a:extLst>
              </p:cNvPr>
              <p:cNvSpPr/>
              <p:nvPr/>
            </p:nvSpPr>
            <p:spPr>
              <a:xfrm>
                <a:off x="606037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2" name="Shape 1826">
                <a:extLst>
                  <a:ext uri="{FF2B5EF4-FFF2-40B4-BE49-F238E27FC236}">
                    <a16:creationId xmlns:a16="http://schemas.microsoft.com/office/drawing/2014/main" id="{51EDDA39-17DC-428E-8A18-48B61DE8F3FF}"/>
                  </a:ext>
                </a:extLst>
              </p:cNvPr>
              <p:cNvSpPr/>
              <p:nvPr/>
            </p:nvSpPr>
            <p:spPr>
              <a:xfrm>
                <a:off x="606037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3" name="Shape 1827">
                <a:extLst>
                  <a:ext uri="{FF2B5EF4-FFF2-40B4-BE49-F238E27FC236}">
                    <a16:creationId xmlns:a16="http://schemas.microsoft.com/office/drawing/2014/main" id="{1E849EDA-012F-4FAB-804E-527C5268333B}"/>
                  </a:ext>
                </a:extLst>
              </p:cNvPr>
              <p:cNvSpPr/>
              <p:nvPr/>
            </p:nvSpPr>
            <p:spPr>
              <a:xfrm>
                <a:off x="606037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4" name="Shape 1828">
                <a:extLst>
                  <a:ext uri="{FF2B5EF4-FFF2-40B4-BE49-F238E27FC236}">
                    <a16:creationId xmlns:a16="http://schemas.microsoft.com/office/drawing/2014/main" id="{D084223C-C136-48ED-BA07-42345622B71B}"/>
                  </a:ext>
                </a:extLst>
              </p:cNvPr>
              <p:cNvSpPr/>
              <p:nvPr/>
            </p:nvSpPr>
            <p:spPr>
              <a:xfrm>
                <a:off x="606037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5" name="Shape 1829">
                <a:extLst>
                  <a:ext uri="{FF2B5EF4-FFF2-40B4-BE49-F238E27FC236}">
                    <a16:creationId xmlns:a16="http://schemas.microsoft.com/office/drawing/2014/main" id="{5B226A24-0451-4E66-B12A-CA637A3BD3C6}"/>
                  </a:ext>
                </a:extLst>
              </p:cNvPr>
              <p:cNvSpPr/>
              <p:nvPr/>
            </p:nvSpPr>
            <p:spPr>
              <a:xfrm>
                <a:off x="606037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6" name="Shape 1830">
                <a:extLst>
                  <a:ext uri="{FF2B5EF4-FFF2-40B4-BE49-F238E27FC236}">
                    <a16:creationId xmlns:a16="http://schemas.microsoft.com/office/drawing/2014/main" id="{C48FDC18-E339-4241-B105-B850D2E8F071}"/>
                  </a:ext>
                </a:extLst>
              </p:cNvPr>
              <p:cNvSpPr/>
              <p:nvPr/>
            </p:nvSpPr>
            <p:spPr>
              <a:xfrm>
                <a:off x="606037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7" name="Shape 1831">
                <a:extLst>
                  <a:ext uri="{FF2B5EF4-FFF2-40B4-BE49-F238E27FC236}">
                    <a16:creationId xmlns:a16="http://schemas.microsoft.com/office/drawing/2014/main" id="{BAD54D34-7115-4639-9013-BFDEB3CA446C}"/>
                  </a:ext>
                </a:extLst>
              </p:cNvPr>
              <p:cNvSpPr/>
              <p:nvPr/>
            </p:nvSpPr>
            <p:spPr>
              <a:xfrm>
                <a:off x="606037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8" name="Shape 1832">
                <a:extLst>
                  <a:ext uri="{FF2B5EF4-FFF2-40B4-BE49-F238E27FC236}">
                    <a16:creationId xmlns:a16="http://schemas.microsoft.com/office/drawing/2014/main" id="{9A4EBB1D-A24D-470A-929C-8B165DE0F2C9}"/>
                  </a:ext>
                </a:extLst>
              </p:cNvPr>
              <p:cNvSpPr/>
              <p:nvPr/>
            </p:nvSpPr>
            <p:spPr>
              <a:xfrm>
                <a:off x="621087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9" name="Shape 1833">
                <a:extLst>
                  <a:ext uri="{FF2B5EF4-FFF2-40B4-BE49-F238E27FC236}">
                    <a16:creationId xmlns:a16="http://schemas.microsoft.com/office/drawing/2014/main" id="{C1DDD80B-2628-438B-A827-29D59627A414}"/>
                  </a:ext>
                </a:extLst>
              </p:cNvPr>
              <p:cNvSpPr/>
              <p:nvPr/>
            </p:nvSpPr>
            <p:spPr>
              <a:xfrm>
                <a:off x="62108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0" name="Shape 1834">
                <a:extLst>
                  <a:ext uri="{FF2B5EF4-FFF2-40B4-BE49-F238E27FC236}">
                    <a16:creationId xmlns:a16="http://schemas.microsoft.com/office/drawing/2014/main" id="{B15935A2-E993-4E5F-8B8D-FDB6F2BDA133}"/>
                  </a:ext>
                </a:extLst>
              </p:cNvPr>
              <p:cNvSpPr/>
              <p:nvPr/>
            </p:nvSpPr>
            <p:spPr>
              <a:xfrm>
                <a:off x="621087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1" name="Shape 1835">
                <a:extLst>
                  <a:ext uri="{FF2B5EF4-FFF2-40B4-BE49-F238E27FC236}">
                    <a16:creationId xmlns:a16="http://schemas.microsoft.com/office/drawing/2014/main" id="{57735E10-5717-4EA8-B6E2-5576BC3C8210}"/>
                  </a:ext>
                </a:extLst>
              </p:cNvPr>
              <p:cNvSpPr/>
              <p:nvPr/>
            </p:nvSpPr>
            <p:spPr>
              <a:xfrm>
                <a:off x="621087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2" name="Shape 1836">
                <a:extLst>
                  <a:ext uri="{FF2B5EF4-FFF2-40B4-BE49-F238E27FC236}">
                    <a16:creationId xmlns:a16="http://schemas.microsoft.com/office/drawing/2014/main" id="{3E544202-F5B2-40B1-B985-AFD360B2528C}"/>
                  </a:ext>
                </a:extLst>
              </p:cNvPr>
              <p:cNvSpPr/>
              <p:nvPr/>
            </p:nvSpPr>
            <p:spPr>
              <a:xfrm>
                <a:off x="621087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3" name="Shape 1837">
                <a:extLst>
                  <a:ext uri="{FF2B5EF4-FFF2-40B4-BE49-F238E27FC236}">
                    <a16:creationId xmlns:a16="http://schemas.microsoft.com/office/drawing/2014/main" id="{4CA294AF-5329-4E80-861F-04B5089A5EAA}"/>
                  </a:ext>
                </a:extLst>
              </p:cNvPr>
              <p:cNvSpPr/>
              <p:nvPr/>
            </p:nvSpPr>
            <p:spPr>
              <a:xfrm>
                <a:off x="63613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4" name="Shape 1838">
                <a:extLst>
                  <a:ext uri="{FF2B5EF4-FFF2-40B4-BE49-F238E27FC236}">
                    <a16:creationId xmlns:a16="http://schemas.microsoft.com/office/drawing/2014/main" id="{AF307541-520E-4AEF-A816-239DBBB04C70}"/>
                  </a:ext>
                </a:extLst>
              </p:cNvPr>
              <p:cNvSpPr/>
              <p:nvPr/>
            </p:nvSpPr>
            <p:spPr>
              <a:xfrm>
                <a:off x="63613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5" name="Shape 1839">
                <a:extLst>
                  <a:ext uri="{FF2B5EF4-FFF2-40B4-BE49-F238E27FC236}">
                    <a16:creationId xmlns:a16="http://schemas.microsoft.com/office/drawing/2014/main" id="{69A529D2-BEA8-4D2D-A7FC-87509E831A7B}"/>
                  </a:ext>
                </a:extLst>
              </p:cNvPr>
              <p:cNvSpPr/>
              <p:nvPr/>
            </p:nvSpPr>
            <p:spPr>
              <a:xfrm>
                <a:off x="66624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grpSp>
    </p:spTree>
    <p:extLst>
      <p:ext uri="{BB962C8B-B14F-4D97-AF65-F5344CB8AC3E}">
        <p14:creationId xmlns:p14="http://schemas.microsoft.com/office/powerpoint/2010/main" val="2685571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CFA553-D2CE-4901-BC4A-5F9810932294}"/>
              </a:ext>
            </a:extLst>
          </p:cNvPr>
          <p:cNvSpPr>
            <a:spLocks noGrp="1"/>
          </p:cNvSpPr>
          <p:nvPr>
            <p:ph idx="1"/>
          </p:nvPr>
        </p:nvSpPr>
        <p:spPr>
          <a:xfrm>
            <a:off x="293058" y="292694"/>
            <a:ext cx="7886700" cy="420258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BE90F3E-2A63-4552-9023-D4B1A4B8EE0B}"/>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5" name="Footer Placeholder 4">
            <a:extLst>
              <a:ext uri="{FF2B5EF4-FFF2-40B4-BE49-F238E27FC236}">
                <a16:creationId xmlns:a16="http://schemas.microsoft.com/office/drawing/2014/main" id="{B8881D2D-E0E0-4289-B0BD-668FE2E36C72}"/>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FCCDF48-FFD9-4D83-B091-4F10CBE71D7E}"/>
              </a:ext>
            </a:extLst>
          </p:cNvPr>
          <p:cNvSpPr>
            <a:spLocks noGrp="1"/>
          </p:cNvSpPr>
          <p:nvPr>
            <p:ph type="sldNum" sz="quarter" idx="12"/>
          </p:nvPr>
        </p:nvSpPr>
        <p:spPr/>
        <p:txBody>
          <a:bodyPr/>
          <a:lstStyle/>
          <a:p>
            <a:fld id="{1BC6142F-09BC-4B16-A8C9-DAD33DAC9AE0}" type="slidenum">
              <a:rPr lang="en-US" smtClean="0"/>
              <a:t>‹#›</a:t>
            </a:fld>
            <a:endParaRPr lang="en-US" dirty="0"/>
          </a:p>
        </p:txBody>
      </p:sp>
      <p:grpSp>
        <p:nvGrpSpPr>
          <p:cNvPr id="321" name="Group 320">
            <a:extLst>
              <a:ext uri="{FF2B5EF4-FFF2-40B4-BE49-F238E27FC236}">
                <a16:creationId xmlns:a16="http://schemas.microsoft.com/office/drawing/2014/main" id="{E001F4AB-91F8-495A-A941-A9944F09A03F}"/>
              </a:ext>
            </a:extLst>
          </p:cNvPr>
          <p:cNvGrpSpPr/>
          <p:nvPr userDrawn="1"/>
        </p:nvGrpSpPr>
        <p:grpSpPr>
          <a:xfrm>
            <a:off x="7682451" y="28707"/>
            <a:ext cx="1433048" cy="5086302"/>
            <a:chOff x="7682451" y="28707"/>
            <a:chExt cx="1433048" cy="5086302"/>
          </a:xfrm>
        </p:grpSpPr>
        <p:grpSp>
          <p:nvGrpSpPr>
            <p:cNvPr id="322" name="Shape 1566">
              <a:extLst>
                <a:ext uri="{FF2B5EF4-FFF2-40B4-BE49-F238E27FC236}">
                  <a16:creationId xmlns:a16="http://schemas.microsoft.com/office/drawing/2014/main" id="{7F08440B-BCC9-472A-B1F5-CF2EC8B97B20}"/>
                </a:ext>
              </a:extLst>
            </p:cNvPr>
            <p:cNvGrpSpPr/>
            <p:nvPr/>
          </p:nvGrpSpPr>
          <p:grpSpPr>
            <a:xfrm rot="10800000">
              <a:off x="8851487" y="28707"/>
              <a:ext cx="264012" cy="5086302"/>
              <a:chOff x="5307800" y="238125"/>
              <a:chExt cx="271925" cy="5238750"/>
            </a:xfrm>
          </p:grpSpPr>
          <p:sp>
            <p:nvSpPr>
              <p:cNvPr id="539" name="Shape 1567">
                <a:extLst>
                  <a:ext uri="{FF2B5EF4-FFF2-40B4-BE49-F238E27FC236}">
                    <a16:creationId xmlns:a16="http://schemas.microsoft.com/office/drawing/2014/main" id="{9E52D73E-4064-487E-9E8A-7BDB7D415579}"/>
                  </a:ext>
                </a:extLst>
              </p:cNvPr>
              <p:cNvSpPr/>
              <p:nvPr/>
            </p:nvSpPr>
            <p:spPr>
              <a:xfrm>
                <a:off x="53078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0" name="Shape 1568">
                <a:extLst>
                  <a:ext uri="{FF2B5EF4-FFF2-40B4-BE49-F238E27FC236}">
                    <a16:creationId xmlns:a16="http://schemas.microsoft.com/office/drawing/2014/main" id="{929C0DD4-61B0-4DBA-8939-AF7E0EEF16E5}"/>
                  </a:ext>
                </a:extLst>
              </p:cNvPr>
              <p:cNvSpPr/>
              <p:nvPr/>
            </p:nvSpPr>
            <p:spPr>
              <a:xfrm>
                <a:off x="53078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1" name="Shape 1569">
                <a:extLst>
                  <a:ext uri="{FF2B5EF4-FFF2-40B4-BE49-F238E27FC236}">
                    <a16:creationId xmlns:a16="http://schemas.microsoft.com/office/drawing/2014/main" id="{226A6985-9CF6-4580-809C-A434968F528E}"/>
                  </a:ext>
                </a:extLst>
              </p:cNvPr>
              <p:cNvSpPr/>
              <p:nvPr/>
            </p:nvSpPr>
            <p:spPr>
              <a:xfrm>
                <a:off x="53078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2" name="Shape 1570">
                <a:extLst>
                  <a:ext uri="{FF2B5EF4-FFF2-40B4-BE49-F238E27FC236}">
                    <a16:creationId xmlns:a16="http://schemas.microsoft.com/office/drawing/2014/main" id="{902321BC-EE97-414E-BF65-FBD1734981F9}"/>
                  </a:ext>
                </a:extLst>
              </p:cNvPr>
              <p:cNvSpPr/>
              <p:nvPr/>
            </p:nvSpPr>
            <p:spPr>
              <a:xfrm>
                <a:off x="53078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3" name="Shape 1571">
                <a:extLst>
                  <a:ext uri="{FF2B5EF4-FFF2-40B4-BE49-F238E27FC236}">
                    <a16:creationId xmlns:a16="http://schemas.microsoft.com/office/drawing/2014/main" id="{3C55EAB1-BC18-4378-889C-47E3C4DE2BF2}"/>
                  </a:ext>
                </a:extLst>
              </p:cNvPr>
              <p:cNvSpPr/>
              <p:nvPr/>
            </p:nvSpPr>
            <p:spPr>
              <a:xfrm>
                <a:off x="53078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4" name="Shape 1572">
                <a:extLst>
                  <a:ext uri="{FF2B5EF4-FFF2-40B4-BE49-F238E27FC236}">
                    <a16:creationId xmlns:a16="http://schemas.microsoft.com/office/drawing/2014/main" id="{E2BBE210-D943-47E1-A297-4A0D14EDE967}"/>
                  </a:ext>
                </a:extLst>
              </p:cNvPr>
              <p:cNvSpPr/>
              <p:nvPr/>
            </p:nvSpPr>
            <p:spPr>
              <a:xfrm>
                <a:off x="53078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5" name="Shape 1573">
                <a:extLst>
                  <a:ext uri="{FF2B5EF4-FFF2-40B4-BE49-F238E27FC236}">
                    <a16:creationId xmlns:a16="http://schemas.microsoft.com/office/drawing/2014/main" id="{A86A9EAB-89A0-4239-9CE3-DFCA67AF3A1C}"/>
                  </a:ext>
                </a:extLst>
              </p:cNvPr>
              <p:cNvSpPr/>
              <p:nvPr/>
            </p:nvSpPr>
            <p:spPr>
              <a:xfrm>
                <a:off x="53078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6" name="Shape 1574">
                <a:extLst>
                  <a:ext uri="{FF2B5EF4-FFF2-40B4-BE49-F238E27FC236}">
                    <a16:creationId xmlns:a16="http://schemas.microsoft.com/office/drawing/2014/main" id="{592AADDB-885B-4753-8EFB-4342F8EB4B66}"/>
                  </a:ext>
                </a:extLst>
              </p:cNvPr>
              <p:cNvSpPr/>
              <p:nvPr/>
            </p:nvSpPr>
            <p:spPr>
              <a:xfrm>
                <a:off x="53078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7" name="Shape 1575">
                <a:extLst>
                  <a:ext uri="{FF2B5EF4-FFF2-40B4-BE49-F238E27FC236}">
                    <a16:creationId xmlns:a16="http://schemas.microsoft.com/office/drawing/2014/main" id="{8F1A42F0-C0E4-4CFF-8A52-10A29BDFFA7C}"/>
                  </a:ext>
                </a:extLst>
              </p:cNvPr>
              <p:cNvSpPr/>
              <p:nvPr/>
            </p:nvSpPr>
            <p:spPr>
              <a:xfrm>
                <a:off x="53078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8" name="Shape 1576">
                <a:extLst>
                  <a:ext uri="{FF2B5EF4-FFF2-40B4-BE49-F238E27FC236}">
                    <a16:creationId xmlns:a16="http://schemas.microsoft.com/office/drawing/2014/main" id="{CE57155A-FA57-4F83-8DBA-FDB1D416BE3A}"/>
                  </a:ext>
                </a:extLst>
              </p:cNvPr>
              <p:cNvSpPr/>
              <p:nvPr/>
            </p:nvSpPr>
            <p:spPr>
              <a:xfrm>
                <a:off x="53078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49" name="Shape 1577">
                <a:extLst>
                  <a:ext uri="{FF2B5EF4-FFF2-40B4-BE49-F238E27FC236}">
                    <a16:creationId xmlns:a16="http://schemas.microsoft.com/office/drawing/2014/main" id="{F7316DBD-04B7-4E72-B9DD-6FAF70756D55}"/>
                  </a:ext>
                </a:extLst>
              </p:cNvPr>
              <p:cNvSpPr/>
              <p:nvPr/>
            </p:nvSpPr>
            <p:spPr>
              <a:xfrm>
                <a:off x="53078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0" name="Shape 1578">
                <a:extLst>
                  <a:ext uri="{FF2B5EF4-FFF2-40B4-BE49-F238E27FC236}">
                    <a16:creationId xmlns:a16="http://schemas.microsoft.com/office/drawing/2014/main" id="{805AAE29-2F50-4AC8-BEB5-83D19773F4F2}"/>
                  </a:ext>
                </a:extLst>
              </p:cNvPr>
              <p:cNvSpPr/>
              <p:nvPr/>
            </p:nvSpPr>
            <p:spPr>
              <a:xfrm>
                <a:off x="53078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1" name="Shape 1579">
                <a:extLst>
                  <a:ext uri="{FF2B5EF4-FFF2-40B4-BE49-F238E27FC236}">
                    <a16:creationId xmlns:a16="http://schemas.microsoft.com/office/drawing/2014/main" id="{4FD64463-C6CC-4742-BC02-3747A145AEBF}"/>
                  </a:ext>
                </a:extLst>
              </p:cNvPr>
              <p:cNvSpPr/>
              <p:nvPr/>
            </p:nvSpPr>
            <p:spPr>
              <a:xfrm>
                <a:off x="53078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2" name="Shape 1580">
                <a:extLst>
                  <a:ext uri="{FF2B5EF4-FFF2-40B4-BE49-F238E27FC236}">
                    <a16:creationId xmlns:a16="http://schemas.microsoft.com/office/drawing/2014/main" id="{F165C754-425A-4A01-84B6-0F39D3501FCC}"/>
                  </a:ext>
                </a:extLst>
              </p:cNvPr>
              <p:cNvSpPr/>
              <p:nvPr/>
            </p:nvSpPr>
            <p:spPr>
              <a:xfrm>
                <a:off x="53078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3" name="Shape 1581">
                <a:extLst>
                  <a:ext uri="{FF2B5EF4-FFF2-40B4-BE49-F238E27FC236}">
                    <a16:creationId xmlns:a16="http://schemas.microsoft.com/office/drawing/2014/main" id="{C8024E51-A29F-473B-969F-1C9A79D9F295}"/>
                  </a:ext>
                </a:extLst>
              </p:cNvPr>
              <p:cNvSpPr/>
              <p:nvPr/>
            </p:nvSpPr>
            <p:spPr>
              <a:xfrm>
                <a:off x="53078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4" name="Shape 1582">
                <a:extLst>
                  <a:ext uri="{FF2B5EF4-FFF2-40B4-BE49-F238E27FC236}">
                    <a16:creationId xmlns:a16="http://schemas.microsoft.com/office/drawing/2014/main" id="{59B900C3-D25C-43D2-9E3D-EDDD9A3A2773}"/>
                  </a:ext>
                </a:extLst>
              </p:cNvPr>
              <p:cNvSpPr/>
              <p:nvPr/>
            </p:nvSpPr>
            <p:spPr>
              <a:xfrm>
                <a:off x="53078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5" name="Shape 1583">
                <a:extLst>
                  <a:ext uri="{FF2B5EF4-FFF2-40B4-BE49-F238E27FC236}">
                    <a16:creationId xmlns:a16="http://schemas.microsoft.com/office/drawing/2014/main" id="{E0286B25-D6AE-48DB-9A5B-E3F891781494}"/>
                  </a:ext>
                </a:extLst>
              </p:cNvPr>
              <p:cNvSpPr/>
              <p:nvPr/>
            </p:nvSpPr>
            <p:spPr>
              <a:xfrm>
                <a:off x="53078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6" name="Shape 1584">
                <a:extLst>
                  <a:ext uri="{FF2B5EF4-FFF2-40B4-BE49-F238E27FC236}">
                    <a16:creationId xmlns:a16="http://schemas.microsoft.com/office/drawing/2014/main" id="{4C4CC660-D7E6-4D29-BC26-B1DA89935903}"/>
                  </a:ext>
                </a:extLst>
              </p:cNvPr>
              <p:cNvSpPr/>
              <p:nvPr/>
            </p:nvSpPr>
            <p:spPr>
              <a:xfrm>
                <a:off x="53078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7" name="Shape 1585">
                <a:extLst>
                  <a:ext uri="{FF2B5EF4-FFF2-40B4-BE49-F238E27FC236}">
                    <a16:creationId xmlns:a16="http://schemas.microsoft.com/office/drawing/2014/main" id="{379F468C-80FA-4F4C-AF34-43F04DF9CB24}"/>
                  </a:ext>
                </a:extLst>
              </p:cNvPr>
              <p:cNvSpPr/>
              <p:nvPr/>
            </p:nvSpPr>
            <p:spPr>
              <a:xfrm>
                <a:off x="53078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8" name="Shape 1586">
                <a:extLst>
                  <a:ext uri="{FF2B5EF4-FFF2-40B4-BE49-F238E27FC236}">
                    <a16:creationId xmlns:a16="http://schemas.microsoft.com/office/drawing/2014/main" id="{47816730-1B2A-4009-952A-B138F6FB6BCC}"/>
                  </a:ext>
                </a:extLst>
              </p:cNvPr>
              <p:cNvSpPr/>
              <p:nvPr/>
            </p:nvSpPr>
            <p:spPr>
              <a:xfrm>
                <a:off x="53078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59" name="Shape 1587">
                <a:extLst>
                  <a:ext uri="{FF2B5EF4-FFF2-40B4-BE49-F238E27FC236}">
                    <a16:creationId xmlns:a16="http://schemas.microsoft.com/office/drawing/2014/main" id="{5617AABB-3E0F-4E60-B52D-5CDA82DFB5C2}"/>
                  </a:ext>
                </a:extLst>
              </p:cNvPr>
              <p:cNvSpPr/>
              <p:nvPr/>
            </p:nvSpPr>
            <p:spPr>
              <a:xfrm>
                <a:off x="53078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0" name="Shape 1588">
                <a:extLst>
                  <a:ext uri="{FF2B5EF4-FFF2-40B4-BE49-F238E27FC236}">
                    <a16:creationId xmlns:a16="http://schemas.microsoft.com/office/drawing/2014/main" id="{8F961EA7-220D-4E9B-BF34-D612F0A47BC4}"/>
                  </a:ext>
                </a:extLst>
              </p:cNvPr>
              <p:cNvSpPr/>
              <p:nvPr/>
            </p:nvSpPr>
            <p:spPr>
              <a:xfrm>
                <a:off x="53078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1" name="Shape 1589">
                <a:extLst>
                  <a:ext uri="{FF2B5EF4-FFF2-40B4-BE49-F238E27FC236}">
                    <a16:creationId xmlns:a16="http://schemas.microsoft.com/office/drawing/2014/main" id="{0DC48583-2C27-44C9-BBE7-5E7C95134D94}"/>
                  </a:ext>
                </a:extLst>
              </p:cNvPr>
              <p:cNvSpPr/>
              <p:nvPr/>
            </p:nvSpPr>
            <p:spPr>
              <a:xfrm>
                <a:off x="53078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2" name="Shape 1590">
                <a:extLst>
                  <a:ext uri="{FF2B5EF4-FFF2-40B4-BE49-F238E27FC236}">
                    <a16:creationId xmlns:a16="http://schemas.microsoft.com/office/drawing/2014/main" id="{3BF27355-A844-401E-B916-7D562C1882F9}"/>
                  </a:ext>
                </a:extLst>
              </p:cNvPr>
              <p:cNvSpPr/>
              <p:nvPr/>
            </p:nvSpPr>
            <p:spPr>
              <a:xfrm>
                <a:off x="53078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3" name="Shape 1591">
                <a:extLst>
                  <a:ext uri="{FF2B5EF4-FFF2-40B4-BE49-F238E27FC236}">
                    <a16:creationId xmlns:a16="http://schemas.microsoft.com/office/drawing/2014/main" id="{AE80B327-1618-4A82-84ED-666D9B51F531}"/>
                  </a:ext>
                </a:extLst>
              </p:cNvPr>
              <p:cNvSpPr/>
              <p:nvPr/>
            </p:nvSpPr>
            <p:spPr>
              <a:xfrm>
                <a:off x="53078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4" name="Shape 1592">
                <a:extLst>
                  <a:ext uri="{FF2B5EF4-FFF2-40B4-BE49-F238E27FC236}">
                    <a16:creationId xmlns:a16="http://schemas.microsoft.com/office/drawing/2014/main" id="{D47DC012-7359-4D89-822F-B48AE25E26B2}"/>
                  </a:ext>
                </a:extLst>
              </p:cNvPr>
              <p:cNvSpPr/>
              <p:nvPr/>
            </p:nvSpPr>
            <p:spPr>
              <a:xfrm>
                <a:off x="53078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5" name="Shape 1593">
                <a:extLst>
                  <a:ext uri="{FF2B5EF4-FFF2-40B4-BE49-F238E27FC236}">
                    <a16:creationId xmlns:a16="http://schemas.microsoft.com/office/drawing/2014/main" id="{A01DD861-35F9-4C83-9E1E-648815CAFB45}"/>
                  </a:ext>
                </a:extLst>
              </p:cNvPr>
              <p:cNvSpPr/>
              <p:nvPr/>
            </p:nvSpPr>
            <p:spPr>
              <a:xfrm>
                <a:off x="53078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6" name="Shape 1594">
                <a:extLst>
                  <a:ext uri="{FF2B5EF4-FFF2-40B4-BE49-F238E27FC236}">
                    <a16:creationId xmlns:a16="http://schemas.microsoft.com/office/drawing/2014/main" id="{E184BB88-95A0-40E3-AE32-3AF8CFAB5FA6}"/>
                  </a:ext>
                </a:extLst>
              </p:cNvPr>
              <p:cNvSpPr/>
              <p:nvPr/>
            </p:nvSpPr>
            <p:spPr>
              <a:xfrm>
                <a:off x="53078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7" name="Shape 1595">
                <a:extLst>
                  <a:ext uri="{FF2B5EF4-FFF2-40B4-BE49-F238E27FC236}">
                    <a16:creationId xmlns:a16="http://schemas.microsoft.com/office/drawing/2014/main" id="{34984BD9-3209-4E19-AFEC-8E84C520314A}"/>
                  </a:ext>
                </a:extLst>
              </p:cNvPr>
              <p:cNvSpPr/>
              <p:nvPr/>
            </p:nvSpPr>
            <p:spPr>
              <a:xfrm>
                <a:off x="53078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8" name="Shape 1596">
                <a:extLst>
                  <a:ext uri="{FF2B5EF4-FFF2-40B4-BE49-F238E27FC236}">
                    <a16:creationId xmlns:a16="http://schemas.microsoft.com/office/drawing/2014/main" id="{68CB3043-F7A0-447E-BD9B-A10B0C272855}"/>
                  </a:ext>
                </a:extLst>
              </p:cNvPr>
              <p:cNvSpPr/>
              <p:nvPr/>
            </p:nvSpPr>
            <p:spPr>
              <a:xfrm>
                <a:off x="53078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69" name="Shape 1597">
                <a:extLst>
                  <a:ext uri="{FF2B5EF4-FFF2-40B4-BE49-F238E27FC236}">
                    <a16:creationId xmlns:a16="http://schemas.microsoft.com/office/drawing/2014/main" id="{C41E332B-80FF-4459-A296-67FABF944874}"/>
                  </a:ext>
                </a:extLst>
              </p:cNvPr>
              <p:cNvSpPr/>
              <p:nvPr/>
            </p:nvSpPr>
            <p:spPr>
              <a:xfrm>
                <a:off x="53078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0" name="Shape 1598">
                <a:extLst>
                  <a:ext uri="{FF2B5EF4-FFF2-40B4-BE49-F238E27FC236}">
                    <a16:creationId xmlns:a16="http://schemas.microsoft.com/office/drawing/2014/main" id="{E5B4A125-FAC2-4401-951A-CDB72883FE55}"/>
                  </a:ext>
                </a:extLst>
              </p:cNvPr>
              <p:cNvSpPr/>
              <p:nvPr/>
            </p:nvSpPr>
            <p:spPr>
              <a:xfrm>
                <a:off x="53078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1" name="Shape 1599">
                <a:extLst>
                  <a:ext uri="{FF2B5EF4-FFF2-40B4-BE49-F238E27FC236}">
                    <a16:creationId xmlns:a16="http://schemas.microsoft.com/office/drawing/2014/main" id="{68C8161E-56F5-4A92-91C5-B0BD5A0B5827}"/>
                  </a:ext>
                </a:extLst>
              </p:cNvPr>
              <p:cNvSpPr/>
              <p:nvPr/>
            </p:nvSpPr>
            <p:spPr>
              <a:xfrm>
                <a:off x="53078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2" name="Shape 1600">
                <a:extLst>
                  <a:ext uri="{FF2B5EF4-FFF2-40B4-BE49-F238E27FC236}">
                    <a16:creationId xmlns:a16="http://schemas.microsoft.com/office/drawing/2014/main" id="{285AC959-5D5F-466D-954A-07C1BD6092BC}"/>
                  </a:ext>
                </a:extLst>
              </p:cNvPr>
              <p:cNvSpPr/>
              <p:nvPr/>
            </p:nvSpPr>
            <p:spPr>
              <a:xfrm>
                <a:off x="53078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3" name="Shape 1601">
                <a:extLst>
                  <a:ext uri="{FF2B5EF4-FFF2-40B4-BE49-F238E27FC236}">
                    <a16:creationId xmlns:a16="http://schemas.microsoft.com/office/drawing/2014/main" id="{C2BB0606-27C3-49C0-8D28-88E5CD3F370D}"/>
                  </a:ext>
                </a:extLst>
              </p:cNvPr>
              <p:cNvSpPr/>
              <p:nvPr/>
            </p:nvSpPr>
            <p:spPr>
              <a:xfrm>
                <a:off x="53078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4" name="Shape 1602">
                <a:extLst>
                  <a:ext uri="{FF2B5EF4-FFF2-40B4-BE49-F238E27FC236}">
                    <a16:creationId xmlns:a16="http://schemas.microsoft.com/office/drawing/2014/main" id="{61CB0AEE-1AEA-4E5E-900B-C86A60DA2958}"/>
                  </a:ext>
                </a:extLst>
              </p:cNvPr>
              <p:cNvSpPr/>
              <p:nvPr/>
            </p:nvSpPr>
            <p:spPr>
              <a:xfrm>
                <a:off x="545832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5" name="Shape 1603">
                <a:extLst>
                  <a:ext uri="{FF2B5EF4-FFF2-40B4-BE49-F238E27FC236}">
                    <a16:creationId xmlns:a16="http://schemas.microsoft.com/office/drawing/2014/main" id="{5C282DA7-3A67-4532-B50F-C950BF626A93}"/>
                  </a:ext>
                </a:extLst>
              </p:cNvPr>
              <p:cNvSpPr/>
              <p:nvPr/>
            </p:nvSpPr>
            <p:spPr>
              <a:xfrm>
                <a:off x="545832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6" name="Shape 1604">
                <a:extLst>
                  <a:ext uri="{FF2B5EF4-FFF2-40B4-BE49-F238E27FC236}">
                    <a16:creationId xmlns:a16="http://schemas.microsoft.com/office/drawing/2014/main" id="{017C1176-0863-4177-A975-9B06FB97EF6E}"/>
                  </a:ext>
                </a:extLst>
              </p:cNvPr>
              <p:cNvSpPr/>
              <p:nvPr/>
            </p:nvSpPr>
            <p:spPr>
              <a:xfrm>
                <a:off x="545832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7" name="Shape 1605">
                <a:extLst>
                  <a:ext uri="{FF2B5EF4-FFF2-40B4-BE49-F238E27FC236}">
                    <a16:creationId xmlns:a16="http://schemas.microsoft.com/office/drawing/2014/main" id="{91D68EEA-A30E-4383-99A1-D40C41CD0952}"/>
                  </a:ext>
                </a:extLst>
              </p:cNvPr>
              <p:cNvSpPr/>
              <p:nvPr/>
            </p:nvSpPr>
            <p:spPr>
              <a:xfrm>
                <a:off x="545832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8" name="Shape 1606">
                <a:extLst>
                  <a:ext uri="{FF2B5EF4-FFF2-40B4-BE49-F238E27FC236}">
                    <a16:creationId xmlns:a16="http://schemas.microsoft.com/office/drawing/2014/main" id="{28E216E1-9C43-473C-B3BB-03F1D1E74EE2}"/>
                  </a:ext>
                </a:extLst>
              </p:cNvPr>
              <p:cNvSpPr/>
              <p:nvPr/>
            </p:nvSpPr>
            <p:spPr>
              <a:xfrm>
                <a:off x="545832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79" name="Shape 1607">
                <a:extLst>
                  <a:ext uri="{FF2B5EF4-FFF2-40B4-BE49-F238E27FC236}">
                    <a16:creationId xmlns:a16="http://schemas.microsoft.com/office/drawing/2014/main" id="{9A7A5B81-759E-4E6D-BA39-E674F5AC29CC}"/>
                  </a:ext>
                </a:extLst>
              </p:cNvPr>
              <p:cNvSpPr/>
              <p:nvPr/>
            </p:nvSpPr>
            <p:spPr>
              <a:xfrm>
                <a:off x="545832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0" name="Shape 1608">
                <a:extLst>
                  <a:ext uri="{FF2B5EF4-FFF2-40B4-BE49-F238E27FC236}">
                    <a16:creationId xmlns:a16="http://schemas.microsoft.com/office/drawing/2014/main" id="{3514D48F-B5AD-4599-BCB8-2C09C7591FF1}"/>
                  </a:ext>
                </a:extLst>
              </p:cNvPr>
              <p:cNvSpPr/>
              <p:nvPr/>
            </p:nvSpPr>
            <p:spPr>
              <a:xfrm>
                <a:off x="545832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1" name="Shape 1609">
                <a:extLst>
                  <a:ext uri="{FF2B5EF4-FFF2-40B4-BE49-F238E27FC236}">
                    <a16:creationId xmlns:a16="http://schemas.microsoft.com/office/drawing/2014/main" id="{8839F05E-B27E-4345-BF7D-B6D3BE9A1076}"/>
                  </a:ext>
                </a:extLst>
              </p:cNvPr>
              <p:cNvSpPr/>
              <p:nvPr/>
            </p:nvSpPr>
            <p:spPr>
              <a:xfrm>
                <a:off x="545832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2" name="Shape 1610">
                <a:extLst>
                  <a:ext uri="{FF2B5EF4-FFF2-40B4-BE49-F238E27FC236}">
                    <a16:creationId xmlns:a16="http://schemas.microsoft.com/office/drawing/2014/main" id="{2335E6B7-BA3B-4A4E-BA96-D16A0055AE19}"/>
                  </a:ext>
                </a:extLst>
              </p:cNvPr>
              <p:cNvSpPr/>
              <p:nvPr/>
            </p:nvSpPr>
            <p:spPr>
              <a:xfrm>
                <a:off x="545832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3" name="Shape 1611">
                <a:extLst>
                  <a:ext uri="{FF2B5EF4-FFF2-40B4-BE49-F238E27FC236}">
                    <a16:creationId xmlns:a16="http://schemas.microsoft.com/office/drawing/2014/main" id="{85880FF4-49A1-4AEA-8FF7-A920036980A0}"/>
                  </a:ext>
                </a:extLst>
              </p:cNvPr>
              <p:cNvSpPr/>
              <p:nvPr/>
            </p:nvSpPr>
            <p:spPr>
              <a:xfrm>
                <a:off x="545832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4" name="Shape 1612">
                <a:extLst>
                  <a:ext uri="{FF2B5EF4-FFF2-40B4-BE49-F238E27FC236}">
                    <a16:creationId xmlns:a16="http://schemas.microsoft.com/office/drawing/2014/main" id="{42290C2F-8893-415C-BA73-B9A6D04011BA}"/>
                  </a:ext>
                </a:extLst>
              </p:cNvPr>
              <p:cNvSpPr/>
              <p:nvPr/>
            </p:nvSpPr>
            <p:spPr>
              <a:xfrm>
                <a:off x="545832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5" name="Shape 1613">
                <a:extLst>
                  <a:ext uri="{FF2B5EF4-FFF2-40B4-BE49-F238E27FC236}">
                    <a16:creationId xmlns:a16="http://schemas.microsoft.com/office/drawing/2014/main" id="{8641BFAD-36F5-48A3-BA6B-A7A16FC01F2E}"/>
                  </a:ext>
                </a:extLst>
              </p:cNvPr>
              <p:cNvSpPr/>
              <p:nvPr/>
            </p:nvSpPr>
            <p:spPr>
              <a:xfrm>
                <a:off x="545832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6" name="Shape 1614">
                <a:extLst>
                  <a:ext uri="{FF2B5EF4-FFF2-40B4-BE49-F238E27FC236}">
                    <a16:creationId xmlns:a16="http://schemas.microsoft.com/office/drawing/2014/main" id="{C803B28B-846A-4FE8-BC5D-FB2E948CD61C}"/>
                  </a:ext>
                </a:extLst>
              </p:cNvPr>
              <p:cNvSpPr/>
              <p:nvPr/>
            </p:nvSpPr>
            <p:spPr>
              <a:xfrm>
                <a:off x="545832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7" name="Shape 1615">
                <a:extLst>
                  <a:ext uri="{FF2B5EF4-FFF2-40B4-BE49-F238E27FC236}">
                    <a16:creationId xmlns:a16="http://schemas.microsoft.com/office/drawing/2014/main" id="{42564CBE-B39E-468B-A3A0-100C08C1E2BD}"/>
                  </a:ext>
                </a:extLst>
              </p:cNvPr>
              <p:cNvSpPr/>
              <p:nvPr/>
            </p:nvSpPr>
            <p:spPr>
              <a:xfrm>
                <a:off x="545832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8" name="Shape 1616">
                <a:extLst>
                  <a:ext uri="{FF2B5EF4-FFF2-40B4-BE49-F238E27FC236}">
                    <a16:creationId xmlns:a16="http://schemas.microsoft.com/office/drawing/2014/main" id="{631EDB0D-AEEC-4EA4-97AA-8BA06291AC4A}"/>
                  </a:ext>
                </a:extLst>
              </p:cNvPr>
              <p:cNvSpPr/>
              <p:nvPr/>
            </p:nvSpPr>
            <p:spPr>
              <a:xfrm>
                <a:off x="545832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89" name="Shape 1617">
                <a:extLst>
                  <a:ext uri="{FF2B5EF4-FFF2-40B4-BE49-F238E27FC236}">
                    <a16:creationId xmlns:a16="http://schemas.microsoft.com/office/drawing/2014/main" id="{9D90ED74-423D-450C-9010-2881E48507F9}"/>
                  </a:ext>
                </a:extLst>
              </p:cNvPr>
              <p:cNvSpPr/>
              <p:nvPr/>
            </p:nvSpPr>
            <p:spPr>
              <a:xfrm>
                <a:off x="545832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0" name="Shape 1618">
                <a:extLst>
                  <a:ext uri="{FF2B5EF4-FFF2-40B4-BE49-F238E27FC236}">
                    <a16:creationId xmlns:a16="http://schemas.microsoft.com/office/drawing/2014/main" id="{CDD436F3-4F16-49E1-9994-BD99F89AF010}"/>
                  </a:ext>
                </a:extLst>
              </p:cNvPr>
              <p:cNvSpPr/>
              <p:nvPr/>
            </p:nvSpPr>
            <p:spPr>
              <a:xfrm>
                <a:off x="545832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1" name="Shape 1619">
                <a:extLst>
                  <a:ext uri="{FF2B5EF4-FFF2-40B4-BE49-F238E27FC236}">
                    <a16:creationId xmlns:a16="http://schemas.microsoft.com/office/drawing/2014/main" id="{38B57735-4B42-4A6E-957F-B9EEC589B86C}"/>
                  </a:ext>
                </a:extLst>
              </p:cNvPr>
              <p:cNvSpPr/>
              <p:nvPr/>
            </p:nvSpPr>
            <p:spPr>
              <a:xfrm>
                <a:off x="545832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2" name="Shape 1620">
                <a:extLst>
                  <a:ext uri="{FF2B5EF4-FFF2-40B4-BE49-F238E27FC236}">
                    <a16:creationId xmlns:a16="http://schemas.microsoft.com/office/drawing/2014/main" id="{D68FCEB2-0047-43DC-A8E6-8689E4B56549}"/>
                  </a:ext>
                </a:extLst>
              </p:cNvPr>
              <p:cNvSpPr/>
              <p:nvPr/>
            </p:nvSpPr>
            <p:spPr>
              <a:xfrm>
                <a:off x="545832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3" name="Shape 1621">
                <a:extLst>
                  <a:ext uri="{FF2B5EF4-FFF2-40B4-BE49-F238E27FC236}">
                    <a16:creationId xmlns:a16="http://schemas.microsoft.com/office/drawing/2014/main" id="{851F81F9-4FCF-45F3-987B-27EAD7995382}"/>
                  </a:ext>
                </a:extLst>
              </p:cNvPr>
              <p:cNvSpPr/>
              <p:nvPr/>
            </p:nvSpPr>
            <p:spPr>
              <a:xfrm>
                <a:off x="545832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4" name="Shape 1622">
                <a:extLst>
                  <a:ext uri="{FF2B5EF4-FFF2-40B4-BE49-F238E27FC236}">
                    <a16:creationId xmlns:a16="http://schemas.microsoft.com/office/drawing/2014/main" id="{FDB3C6BD-4E50-487D-AD34-6239B453FE69}"/>
                  </a:ext>
                </a:extLst>
              </p:cNvPr>
              <p:cNvSpPr/>
              <p:nvPr/>
            </p:nvSpPr>
            <p:spPr>
              <a:xfrm>
                <a:off x="545832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595" name="Shape 1623">
                <a:extLst>
                  <a:ext uri="{FF2B5EF4-FFF2-40B4-BE49-F238E27FC236}">
                    <a16:creationId xmlns:a16="http://schemas.microsoft.com/office/drawing/2014/main" id="{A4AAF172-5038-4E7F-96CE-7335BA43DB74}"/>
                  </a:ext>
                </a:extLst>
              </p:cNvPr>
              <p:cNvSpPr/>
              <p:nvPr/>
            </p:nvSpPr>
            <p:spPr>
              <a:xfrm>
                <a:off x="545832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323" name="Shape 1624">
              <a:extLst>
                <a:ext uri="{FF2B5EF4-FFF2-40B4-BE49-F238E27FC236}">
                  <a16:creationId xmlns:a16="http://schemas.microsoft.com/office/drawing/2014/main" id="{01D670C4-292F-416F-BB44-31D1086EB357}"/>
                </a:ext>
              </a:extLst>
            </p:cNvPr>
            <p:cNvGrpSpPr/>
            <p:nvPr/>
          </p:nvGrpSpPr>
          <p:grpSpPr>
            <a:xfrm rot="10800000">
              <a:off x="7828571" y="28707"/>
              <a:ext cx="1140783" cy="5086302"/>
              <a:chOff x="5458325" y="238125"/>
              <a:chExt cx="1174975" cy="5238750"/>
            </a:xfrm>
          </p:grpSpPr>
          <p:sp>
            <p:nvSpPr>
              <p:cNvPr id="477" name="Shape 1625">
                <a:extLst>
                  <a:ext uri="{FF2B5EF4-FFF2-40B4-BE49-F238E27FC236}">
                    <a16:creationId xmlns:a16="http://schemas.microsoft.com/office/drawing/2014/main" id="{570A1FF1-2BDC-4671-976B-B29A003A36AC}"/>
                  </a:ext>
                </a:extLst>
              </p:cNvPr>
              <p:cNvSpPr/>
              <p:nvPr/>
            </p:nvSpPr>
            <p:spPr>
              <a:xfrm>
                <a:off x="545832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8" name="Shape 1626">
                <a:extLst>
                  <a:ext uri="{FF2B5EF4-FFF2-40B4-BE49-F238E27FC236}">
                    <a16:creationId xmlns:a16="http://schemas.microsoft.com/office/drawing/2014/main" id="{1B50607E-9E4D-4B44-80DA-0E2BB325CBF1}"/>
                  </a:ext>
                </a:extLst>
              </p:cNvPr>
              <p:cNvSpPr/>
              <p:nvPr/>
            </p:nvSpPr>
            <p:spPr>
              <a:xfrm>
                <a:off x="545832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79" name="Shape 1627">
                <a:extLst>
                  <a:ext uri="{FF2B5EF4-FFF2-40B4-BE49-F238E27FC236}">
                    <a16:creationId xmlns:a16="http://schemas.microsoft.com/office/drawing/2014/main" id="{E40C6941-198E-4DE8-A918-C7CFB17E0E2D}"/>
                  </a:ext>
                </a:extLst>
              </p:cNvPr>
              <p:cNvSpPr/>
              <p:nvPr/>
            </p:nvSpPr>
            <p:spPr>
              <a:xfrm>
                <a:off x="545832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0" name="Shape 1628">
                <a:extLst>
                  <a:ext uri="{FF2B5EF4-FFF2-40B4-BE49-F238E27FC236}">
                    <a16:creationId xmlns:a16="http://schemas.microsoft.com/office/drawing/2014/main" id="{8B0B3C1A-1E17-4397-B0FF-AD44B7367AA2}"/>
                  </a:ext>
                </a:extLst>
              </p:cNvPr>
              <p:cNvSpPr/>
              <p:nvPr/>
            </p:nvSpPr>
            <p:spPr>
              <a:xfrm>
                <a:off x="545832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1" name="Shape 1629">
                <a:extLst>
                  <a:ext uri="{FF2B5EF4-FFF2-40B4-BE49-F238E27FC236}">
                    <a16:creationId xmlns:a16="http://schemas.microsoft.com/office/drawing/2014/main" id="{3893084D-BF25-4A69-905B-59262F82F75E}"/>
                  </a:ext>
                </a:extLst>
              </p:cNvPr>
              <p:cNvSpPr/>
              <p:nvPr/>
            </p:nvSpPr>
            <p:spPr>
              <a:xfrm>
                <a:off x="545832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2" name="Shape 1630">
                <a:extLst>
                  <a:ext uri="{FF2B5EF4-FFF2-40B4-BE49-F238E27FC236}">
                    <a16:creationId xmlns:a16="http://schemas.microsoft.com/office/drawing/2014/main" id="{44166A2A-4CCB-4971-A9A0-6779140819AB}"/>
                  </a:ext>
                </a:extLst>
              </p:cNvPr>
              <p:cNvSpPr/>
              <p:nvPr/>
            </p:nvSpPr>
            <p:spPr>
              <a:xfrm>
                <a:off x="545832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3" name="Shape 1631">
                <a:extLst>
                  <a:ext uri="{FF2B5EF4-FFF2-40B4-BE49-F238E27FC236}">
                    <a16:creationId xmlns:a16="http://schemas.microsoft.com/office/drawing/2014/main" id="{94ACEEC1-857B-4A5E-9C34-FCB6296E9ED7}"/>
                  </a:ext>
                </a:extLst>
              </p:cNvPr>
              <p:cNvSpPr/>
              <p:nvPr/>
            </p:nvSpPr>
            <p:spPr>
              <a:xfrm>
                <a:off x="545832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4" name="Shape 1632">
                <a:extLst>
                  <a:ext uri="{FF2B5EF4-FFF2-40B4-BE49-F238E27FC236}">
                    <a16:creationId xmlns:a16="http://schemas.microsoft.com/office/drawing/2014/main" id="{E0AB76F6-A0FC-42E8-906F-BBB720E3BF80}"/>
                  </a:ext>
                </a:extLst>
              </p:cNvPr>
              <p:cNvSpPr/>
              <p:nvPr/>
            </p:nvSpPr>
            <p:spPr>
              <a:xfrm>
                <a:off x="545832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5" name="Shape 1633">
                <a:extLst>
                  <a:ext uri="{FF2B5EF4-FFF2-40B4-BE49-F238E27FC236}">
                    <a16:creationId xmlns:a16="http://schemas.microsoft.com/office/drawing/2014/main" id="{21412C74-BA8F-4AA7-ABC2-6141954F9CAC}"/>
                  </a:ext>
                </a:extLst>
              </p:cNvPr>
              <p:cNvSpPr/>
              <p:nvPr/>
            </p:nvSpPr>
            <p:spPr>
              <a:xfrm>
                <a:off x="545832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6" name="Shape 1634">
                <a:extLst>
                  <a:ext uri="{FF2B5EF4-FFF2-40B4-BE49-F238E27FC236}">
                    <a16:creationId xmlns:a16="http://schemas.microsoft.com/office/drawing/2014/main" id="{16F8D3D2-06CA-423E-84FD-0D88E64D0924}"/>
                  </a:ext>
                </a:extLst>
              </p:cNvPr>
              <p:cNvSpPr/>
              <p:nvPr/>
            </p:nvSpPr>
            <p:spPr>
              <a:xfrm>
                <a:off x="545832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7" name="Shape 1635">
                <a:extLst>
                  <a:ext uri="{FF2B5EF4-FFF2-40B4-BE49-F238E27FC236}">
                    <a16:creationId xmlns:a16="http://schemas.microsoft.com/office/drawing/2014/main" id="{4FF83184-91A9-4E46-8AA8-CF8AC831B717}"/>
                  </a:ext>
                </a:extLst>
              </p:cNvPr>
              <p:cNvSpPr/>
              <p:nvPr/>
            </p:nvSpPr>
            <p:spPr>
              <a:xfrm>
                <a:off x="545832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8" name="Shape 1636">
                <a:extLst>
                  <a:ext uri="{FF2B5EF4-FFF2-40B4-BE49-F238E27FC236}">
                    <a16:creationId xmlns:a16="http://schemas.microsoft.com/office/drawing/2014/main" id="{7E700DC8-162B-44C6-A642-B319CFBD7F59}"/>
                  </a:ext>
                </a:extLst>
              </p:cNvPr>
              <p:cNvSpPr/>
              <p:nvPr/>
            </p:nvSpPr>
            <p:spPr>
              <a:xfrm>
                <a:off x="545832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89" name="Shape 1637">
                <a:extLst>
                  <a:ext uri="{FF2B5EF4-FFF2-40B4-BE49-F238E27FC236}">
                    <a16:creationId xmlns:a16="http://schemas.microsoft.com/office/drawing/2014/main" id="{80DED74E-8E82-4DBD-BEFE-0311A6698FDC}"/>
                  </a:ext>
                </a:extLst>
              </p:cNvPr>
              <p:cNvSpPr/>
              <p:nvPr/>
            </p:nvSpPr>
            <p:spPr>
              <a:xfrm>
                <a:off x="545832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0" name="Shape 1638">
                <a:extLst>
                  <a:ext uri="{FF2B5EF4-FFF2-40B4-BE49-F238E27FC236}">
                    <a16:creationId xmlns:a16="http://schemas.microsoft.com/office/drawing/2014/main" id="{95BF105A-3140-4A0C-B8C9-9BC736A1194F}"/>
                  </a:ext>
                </a:extLst>
              </p:cNvPr>
              <p:cNvSpPr/>
              <p:nvPr/>
            </p:nvSpPr>
            <p:spPr>
              <a:xfrm>
                <a:off x="5608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1" name="Shape 1639">
                <a:extLst>
                  <a:ext uri="{FF2B5EF4-FFF2-40B4-BE49-F238E27FC236}">
                    <a16:creationId xmlns:a16="http://schemas.microsoft.com/office/drawing/2014/main" id="{20101891-5573-47F0-8227-FF4F2B13CB3A}"/>
                  </a:ext>
                </a:extLst>
              </p:cNvPr>
              <p:cNvSpPr/>
              <p:nvPr/>
            </p:nvSpPr>
            <p:spPr>
              <a:xfrm>
                <a:off x="56088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2" name="Shape 1640">
                <a:extLst>
                  <a:ext uri="{FF2B5EF4-FFF2-40B4-BE49-F238E27FC236}">
                    <a16:creationId xmlns:a16="http://schemas.microsoft.com/office/drawing/2014/main" id="{C8EEA46D-A182-4C15-8854-D24EE7EC8373}"/>
                  </a:ext>
                </a:extLst>
              </p:cNvPr>
              <p:cNvSpPr/>
              <p:nvPr/>
            </p:nvSpPr>
            <p:spPr>
              <a:xfrm>
                <a:off x="5608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3" name="Shape 1641">
                <a:extLst>
                  <a:ext uri="{FF2B5EF4-FFF2-40B4-BE49-F238E27FC236}">
                    <a16:creationId xmlns:a16="http://schemas.microsoft.com/office/drawing/2014/main" id="{8D23E0A5-C2E5-4507-AC4E-D6BA240A2ACA}"/>
                  </a:ext>
                </a:extLst>
              </p:cNvPr>
              <p:cNvSpPr/>
              <p:nvPr/>
            </p:nvSpPr>
            <p:spPr>
              <a:xfrm>
                <a:off x="56088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4" name="Shape 1642">
                <a:extLst>
                  <a:ext uri="{FF2B5EF4-FFF2-40B4-BE49-F238E27FC236}">
                    <a16:creationId xmlns:a16="http://schemas.microsoft.com/office/drawing/2014/main" id="{C169BE98-B71B-4968-9E18-B8CA1B18EC93}"/>
                  </a:ext>
                </a:extLst>
              </p:cNvPr>
              <p:cNvSpPr/>
              <p:nvPr/>
            </p:nvSpPr>
            <p:spPr>
              <a:xfrm>
                <a:off x="5608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5" name="Shape 1643">
                <a:extLst>
                  <a:ext uri="{FF2B5EF4-FFF2-40B4-BE49-F238E27FC236}">
                    <a16:creationId xmlns:a16="http://schemas.microsoft.com/office/drawing/2014/main" id="{9E8FC7F2-3183-4D8A-B160-11EA56542073}"/>
                  </a:ext>
                </a:extLst>
              </p:cNvPr>
              <p:cNvSpPr/>
              <p:nvPr/>
            </p:nvSpPr>
            <p:spPr>
              <a:xfrm>
                <a:off x="56088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6" name="Shape 1644">
                <a:extLst>
                  <a:ext uri="{FF2B5EF4-FFF2-40B4-BE49-F238E27FC236}">
                    <a16:creationId xmlns:a16="http://schemas.microsoft.com/office/drawing/2014/main" id="{64B9D213-80F9-4C22-90CC-DFB2040DEC74}"/>
                  </a:ext>
                </a:extLst>
              </p:cNvPr>
              <p:cNvSpPr/>
              <p:nvPr/>
            </p:nvSpPr>
            <p:spPr>
              <a:xfrm>
                <a:off x="56088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7" name="Shape 1645">
                <a:extLst>
                  <a:ext uri="{FF2B5EF4-FFF2-40B4-BE49-F238E27FC236}">
                    <a16:creationId xmlns:a16="http://schemas.microsoft.com/office/drawing/2014/main" id="{27F89A18-6A51-4A6D-A5F9-4C3DF68F9F71}"/>
                  </a:ext>
                </a:extLst>
              </p:cNvPr>
              <p:cNvSpPr/>
              <p:nvPr/>
            </p:nvSpPr>
            <p:spPr>
              <a:xfrm>
                <a:off x="5608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8" name="Shape 1646">
                <a:extLst>
                  <a:ext uri="{FF2B5EF4-FFF2-40B4-BE49-F238E27FC236}">
                    <a16:creationId xmlns:a16="http://schemas.microsoft.com/office/drawing/2014/main" id="{CDC10C0F-E6C3-4165-AAFE-A148E0203294}"/>
                  </a:ext>
                </a:extLst>
              </p:cNvPr>
              <p:cNvSpPr/>
              <p:nvPr/>
            </p:nvSpPr>
            <p:spPr>
              <a:xfrm>
                <a:off x="5608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499" name="Shape 1647">
                <a:extLst>
                  <a:ext uri="{FF2B5EF4-FFF2-40B4-BE49-F238E27FC236}">
                    <a16:creationId xmlns:a16="http://schemas.microsoft.com/office/drawing/2014/main" id="{95F9C6BA-5BF4-42F0-92F8-BC8CF8961DC6}"/>
                  </a:ext>
                </a:extLst>
              </p:cNvPr>
              <p:cNvSpPr/>
              <p:nvPr/>
            </p:nvSpPr>
            <p:spPr>
              <a:xfrm>
                <a:off x="56088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0" name="Shape 1648">
                <a:extLst>
                  <a:ext uri="{FF2B5EF4-FFF2-40B4-BE49-F238E27FC236}">
                    <a16:creationId xmlns:a16="http://schemas.microsoft.com/office/drawing/2014/main" id="{1067FDCE-49AC-4B32-96BD-1589800D26A9}"/>
                  </a:ext>
                </a:extLst>
              </p:cNvPr>
              <p:cNvSpPr/>
              <p:nvPr/>
            </p:nvSpPr>
            <p:spPr>
              <a:xfrm>
                <a:off x="56088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1" name="Shape 1649">
                <a:extLst>
                  <a:ext uri="{FF2B5EF4-FFF2-40B4-BE49-F238E27FC236}">
                    <a16:creationId xmlns:a16="http://schemas.microsoft.com/office/drawing/2014/main" id="{8C665B43-8C5F-484B-9267-9456B87ED62E}"/>
                  </a:ext>
                </a:extLst>
              </p:cNvPr>
              <p:cNvSpPr/>
              <p:nvPr/>
            </p:nvSpPr>
            <p:spPr>
              <a:xfrm>
                <a:off x="56088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2" name="Shape 1650">
                <a:extLst>
                  <a:ext uri="{FF2B5EF4-FFF2-40B4-BE49-F238E27FC236}">
                    <a16:creationId xmlns:a16="http://schemas.microsoft.com/office/drawing/2014/main" id="{CF665883-AA93-4AFB-9A9A-E5144FA5B052}"/>
                  </a:ext>
                </a:extLst>
              </p:cNvPr>
              <p:cNvSpPr/>
              <p:nvPr/>
            </p:nvSpPr>
            <p:spPr>
              <a:xfrm>
                <a:off x="5608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3" name="Shape 1651">
                <a:extLst>
                  <a:ext uri="{FF2B5EF4-FFF2-40B4-BE49-F238E27FC236}">
                    <a16:creationId xmlns:a16="http://schemas.microsoft.com/office/drawing/2014/main" id="{86124A9B-07DD-4280-916D-DDF2B2FB4CAC}"/>
                  </a:ext>
                </a:extLst>
              </p:cNvPr>
              <p:cNvSpPr/>
              <p:nvPr/>
            </p:nvSpPr>
            <p:spPr>
              <a:xfrm>
                <a:off x="56088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4" name="Shape 1652">
                <a:extLst>
                  <a:ext uri="{FF2B5EF4-FFF2-40B4-BE49-F238E27FC236}">
                    <a16:creationId xmlns:a16="http://schemas.microsoft.com/office/drawing/2014/main" id="{87D0CE13-C706-42ED-94B4-78B393BB1163}"/>
                  </a:ext>
                </a:extLst>
              </p:cNvPr>
              <p:cNvSpPr/>
              <p:nvPr/>
            </p:nvSpPr>
            <p:spPr>
              <a:xfrm>
                <a:off x="5608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5" name="Shape 1653">
                <a:extLst>
                  <a:ext uri="{FF2B5EF4-FFF2-40B4-BE49-F238E27FC236}">
                    <a16:creationId xmlns:a16="http://schemas.microsoft.com/office/drawing/2014/main" id="{8DFABA64-E1F1-498D-A22E-E570C2308E97}"/>
                  </a:ext>
                </a:extLst>
              </p:cNvPr>
              <p:cNvSpPr/>
              <p:nvPr/>
            </p:nvSpPr>
            <p:spPr>
              <a:xfrm>
                <a:off x="5608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6" name="Shape 1654">
                <a:extLst>
                  <a:ext uri="{FF2B5EF4-FFF2-40B4-BE49-F238E27FC236}">
                    <a16:creationId xmlns:a16="http://schemas.microsoft.com/office/drawing/2014/main" id="{8084FFCD-B296-4761-8439-1DBBF4F27241}"/>
                  </a:ext>
                </a:extLst>
              </p:cNvPr>
              <p:cNvSpPr/>
              <p:nvPr/>
            </p:nvSpPr>
            <p:spPr>
              <a:xfrm>
                <a:off x="5608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7" name="Shape 1655">
                <a:extLst>
                  <a:ext uri="{FF2B5EF4-FFF2-40B4-BE49-F238E27FC236}">
                    <a16:creationId xmlns:a16="http://schemas.microsoft.com/office/drawing/2014/main" id="{51824F04-E468-4398-92BA-3EC04647BE90}"/>
                  </a:ext>
                </a:extLst>
              </p:cNvPr>
              <p:cNvSpPr/>
              <p:nvPr/>
            </p:nvSpPr>
            <p:spPr>
              <a:xfrm>
                <a:off x="56088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8" name="Shape 1656">
                <a:extLst>
                  <a:ext uri="{FF2B5EF4-FFF2-40B4-BE49-F238E27FC236}">
                    <a16:creationId xmlns:a16="http://schemas.microsoft.com/office/drawing/2014/main" id="{575FA863-5B53-4B6D-909E-4540A577B457}"/>
                  </a:ext>
                </a:extLst>
              </p:cNvPr>
              <p:cNvSpPr/>
              <p:nvPr/>
            </p:nvSpPr>
            <p:spPr>
              <a:xfrm>
                <a:off x="56088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09" name="Shape 1657">
                <a:extLst>
                  <a:ext uri="{FF2B5EF4-FFF2-40B4-BE49-F238E27FC236}">
                    <a16:creationId xmlns:a16="http://schemas.microsoft.com/office/drawing/2014/main" id="{1AA9D65D-2189-4059-8AD1-29640E7C0899}"/>
                  </a:ext>
                </a:extLst>
              </p:cNvPr>
              <p:cNvSpPr/>
              <p:nvPr/>
            </p:nvSpPr>
            <p:spPr>
              <a:xfrm>
                <a:off x="5608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0" name="Shape 1658">
                <a:extLst>
                  <a:ext uri="{FF2B5EF4-FFF2-40B4-BE49-F238E27FC236}">
                    <a16:creationId xmlns:a16="http://schemas.microsoft.com/office/drawing/2014/main" id="{55BFA503-C20C-46CE-9F81-3D866B799256}"/>
                  </a:ext>
                </a:extLst>
              </p:cNvPr>
              <p:cNvSpPr/>
              <p:nvPr/>
            </p:nvSpPr>
            <p:spPr>
              <a:xfrm>
                <a:off x="5608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1" name="Shape 1659">
                <a:extLst>
                  <a:ext uri="{FF2B5EF4-FFF2-40B4-BE49-F238E27FC236}">
                    <a16:creationId xmlns:a16="http://schemas.microsoft.com/office/drawing/2014/main" id="{D2962D65-0B5E-4C8C-AEFF-BFEF3343C3CD}"/>
                  </a:ext>
                </a:extLst>
              </p:cNvPr>
              <p:cNvSpPr/>
              <p:nvPr/>
            </p:nvSpPr>
            <p:spPr>
              <a:xfrm>
                <a:off x="5608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2" name="Shape 1660">
                <a:extLst>
                  <a:ext uri="{FF2B5EF4-FFF2-40B4-BE49-F238E27FC236}">
                    <a16:creationId xmlns:a16="http://schemas.microsoft.com/office/drawing/2014/main" id="{4998C52D-C333-4ACB-AEE5-188952DDDEE6}"/>
                  </a:ext>
                </a:extLst>
              </p:cNvPr>
              <p:cNvSpPr/>
              <p:nvPr/>
            </p:nvSpPr>
            <p:spPr>
              <a:xfrm>
                <a:off x="56088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3" name="Shape 1661">
                <a:extLst>
                  <a:ext uri="{FF2B5EF4-FFF2-40B4-BE49-F238E27FC236}">
                    <a16:creationId xmlns:a16="http://schemas.microsoft.com/office/drawing/2014/main" id="{767D6CCA-DB0E-423B-A001-B9E25E69A030}"/>
                  </a:ext>
                </a:extLst>
              </p:cNvPr>
              <p:cNvSpPr/>
              <p:nvPr/>
            </p:nvSpPr>
            <p:spPr>
              <a:xfrm>
                <a:off x="5608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4" name="Shape 1662">
                <a:extLst>
                  <a:ext uri="{FF2B5EF4-FFF2-40B4-BE49-F238E27FC236}">
                    <a16:creationId xmlns:a16="http://schemas.microsoft.com/office/drawing/2014/main" id="{CEEC457D-6F14-433B-A2EE-44B1BBBC234A}"/>
                  </a:ext>
                </a:extLst>
              </p:cNvPr>
              <p:cNvSpPr/>
              <p:nvPr/>
            </p:nvSpPr>
            <p:spPr>
              <a:xfrm>
                <a:off x="56088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5" name="Shape 1663">
                <a:extLst>
                  <a:ext uri="{FF2B5EF4-FFF2-40B4-BE49-F238E27FC236}">
                    <a16:creationId xmlns:a16="http://schemas.microsoft.com/office/drawing/2014/main" id="{AFED3FFC-C1EC-4C7F-BCB4-DC191B8B7847}"/>
                  </a:ext>
                </a:extLst>
              </p:cNvPr>
              <p:cNvSpPr/>
              <p:nvPr/>
            </p:nvSpPr>
            <p:spPr>
              <a:xfrm>
                <a:off x="56088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6" name="Shape 1664">
                <a:extLst>
                  <a:ext uri="{FF2B5EF4-FFF2-40B4-BE49-F238E27FC236}">
                    <a16:creationId xmlns:a16="http://schemas.microsoft.com/office/drawing/2014/main" id="{B889BD6F-50AC-402F-B143-A8334303C5D6}"/>
                  </a:ext>
                </a:extLst>
              </p:cNvPr>
              <p:cNvSpPr/>
              <p:nvPr/>
            </p:nvSpPr>
            <p:spPr>
              <a:xfrm>
                <a:off x="56088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7" name="Shape 1665">
                <a:extLst>
                  <a:ext uri="{FF2B5EF4-FFF2-40B4-BE49-F238E27FC236}">
                    <a16:creationId xmlns:a16="http://schemas.microsoft.com/office/drawing/2014/main" id="{F169A7D1-67B6-4D18-9CDD-371A3841C524}"/>
                  </a:ext>
                </a:extLst>
              </p:cNvPr>
              <p:cNvSpPr/>
              <p:nvPr/>
            </p:nvSpPr>
            <p:spPr>
              <a:xfrm>
                <a:off x="5608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8" name="Shape 1666">
                <a:extLst>
                  <a:ext uri="{FF2B5EF4-FFF2-40B4-BE49-F238E27FC236}">
                    <a16:creationId xmlns:a16="http://schemas.microsoft.com/office/drawing/2014/main" id="{D484B39A-D67E-4BBA-B36B-9A24A600EF6C}"/>
                  </a:ext>
                </a:extLst>
              </p:cNvPr>
              <p:cNvSpPr/>
              <p:nvPr/>
            </p:nvSpPr>
            <p:spPr>
              <a:xfrm>
                <a:off x="56088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19" name="Shape 1667">
                <a:extLst>
                  <a:ext uri="{FF2B5EF4-FFF2-40B4-BE49-F238E27FC236}">
                    <a16:creationId xmlns:a16="http://schemas.microsoft.com/office/drawing/2014/main" id="{D612FFB1-5AFE-45D0-A38D-8B83FEED9A0D}"/>
                  </a:ext>
                </a:extLst>
              </p:cNvPr>
              <p:cNvSpPr/>
              <p:nvPr/>
            </p:nvSpPr>
            <p:spPr>
              <a:xfrm>
                <a:off x="5608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0" name="Shape 1668">
                <a:extLst>
                  <a:ext uri="{FF2B5EF4-FFF2-40B4-BE49-F238E27FC236}">
                    <a16:creationId xmlns:a16="http://schemas.microsoft.com/office/drawing/2014/main" id="{6AA89B0D-3CC6-4F71-8FDD-353C97E5AEDF}"/>
                  </a:ext>
                </a:extLst>
              </p:cNvPr>
              <p:cNvSpPr/>
              <p:nvPr/>
            </p:nvSpPr>
            <p:spPr>
              <a:xfrm>
                <a:off x="5608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1" name="Shape 1669">
                <a:extLst>
                  <a:ext uri="{FF2B5EF4-FFF2-40B4-BE49-F238E27FC236}">
                    <a16:creationId xmlns:a16="http://schemas.microsoft.com/office/drawing/2014/main" id="{43DD565C-3ADF-431A-BEED-C52425C15179}"/>
                  </a:ext>
                </a:extLst>
              </p:cNvPr>
              <p:cNvSpPr/>
              <p:nvPr/>
            </p:nvSpPr>
            <p:spPr>
              <a:xfrm>
                <a:off x="57593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2" name="Shape 1670">
                <a:extLst>
                  <a:ext uri="{FF2B5EF4-FFF2-40B4-BE49-F238E27FC236}">
                    <a16:creationId xmlns:a16="http://schemas.microsoft.com/office/drawing/2014/main" id="{C30E8070-6117-4B18-B2C4-93B5FCDAECEE}"/>
                  </a:ext>
                </a:extLst>
              </p:cNvPr>
              <p:cNvSpPr/>
              <p:nvPr/>
            </p:nvSpPr>
            <p:spPr>
              <a:xfrm>
                <a:off x="57593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3" name="Shape 1671">
                <a:extLst>
                  <a:ext uri="{FF2B5EF4-FFF2-40B4-BE49-F238E27FC236}">
                    <a16:creationId xmlns:a16="http://schemas.microsoft.com/office/drawing/2014/main" id="{B10ED9C7-C0AC-4854-BB93-D6EA22995733}"/>
                  </a:ext>
                </a:extLst>
              </p:cNvPr>
              <p:cNvSpPr/>
              <p:nvPr/>
            </p:nvSpPr>
            <p:spPr>
              <a:xfrm>
                <a:off x="57593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4" name="Shape 1672">
                <a:extLst>
                  <a:ext uri="{FF2B5EF4-FFF2-40B4-BE49-F238E27FC236}">
                    <a16:creationId xmlns:a16="http://schemas.microsoft.com/office/drawing/2014/main" id="{44B595B3-0456-4EE7-95F1-72162EF3D82B}"/>
                  </a:ext>
                </a:extLst>
              </p:cNvPr>
              <p:cNvSpPr/>
              <p:nvPr/>
            </p:nvSpPr>
            <p:spPr>
              <a:xfrm>
                <a:off x="57593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5" name="Shape 1673">
                <a:extLst>
                  <a:ext uri="{FF2B5EF4-FFF2-40B4-BE49-F238E27FC236}">
                    <a16:creationId xmlns:a16="http://schemas.microsoft.com/office/drawing/2014/main" id="{A43F6956-6967-4D97-ACB4-E85DF7FF7FF9}"/>
                  </a:ext>
                </a:extLst>
              </p:cNvPr>
              <p:cNvSpPr/>
              <p:nvPr/>
            </p:nvSpPr>
            <p:spPr>
              <a:xfrm>
                <a:off x="57593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6" name="Shape 1674">
                <a:extLst>
                  <a:ext uri="{FF2B5EF4-FFF2-40B4-BE49-F238E27FC236}">
                    <a16:creationId xmlns:a16="http://schemas.microsoft.com/office/drawing/2014/main" id="{8E989F3D-AFE9-4A99-A045-AADDA322C45A}"/>
                  </a:ext>
                </a:extLst>
              </p:cNvPr>
              <p:cNvSpPr/>
              <p:nvPr/>
            </p:nvSpPr>
            <p:spPr>
              <a:xfrm>
                <a:off x="57593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7" name="Shape 1675">
                <a:extLst>
                  <a:ext uri="{FF2B5EF4-FFF2-40B4-BE49-F238E27FC236}">
                    <a16:creationId xmlns:a16="http://schemas.microsoft.com/office/drawing/2014/main" id="{116550B2-B6F7-4FEF-83B0-391BBD615908}"/>
                  </a:ext>
                </a:extLst>
              </p:cNvPr>
              <p:cNvSpPr/>
              <p:nvPr/>
            </p:nvSpPr>
            <p:spPr>
              <a:xfrm>
                <a:off x="57593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8" name="Shape 1676">
                <a:extLst>
                  <a:ext uri="{FF2B5EF4-FFF2-40B4-BE49-F238E27FC236}">
                    <a16:creationId xmlns:a16="http://schemas.microsoft.com/office/drawing/2014/main" id="{1E83D47E-DE70-4E85-896A-11071B00E3AD}"/>
                  </a:ext>
                </a:extLst>
              </p:cNvPr>
              <p:cNvSpPr/>
              <p:nvPr/>
            </p:nvSpPr>
            <p:spPr>
              <a:xfrm>
                <a:off x="57593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29" name="Shape 1677">
                <a:extLst>
                  <a:ext uri="{FF2B5EF4-FFF2-40B4-BE49-F238E27FC236}">
                    <a16:creationId xmlns:a16="http://schemas.microsoft.com/office/drawing/2014/main" id="{76AA1B3E-A36E-4F78-A83E-5AD03F8C5A9D}"/>
                  </a:ext>
                </a:extLst>
              </p:cNvPr>
              <p:cNvSpPr/>
              <p:nvPr/>
            </p:nvSpPr>
            <p:spPr>
              <a:xfrm>
                <a:off x="57593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0" name="Shape 1678">
                <a:extLst>
                  <a:ext uri="{FF2B5EF4-FFF2-40B4-BE49-F238E27FC236}">
                    <a16:creationId xmlns:a16="http://schemas.microsoft.com/office/drawing/2014/main" id="{2C2A0559-BAC4-43D4-8829-43F3AAC33B71}"/>
                  </a:ext>
                </a:extLst>
              </p:cNvPr>
              <p:cNvSpPr/>
              <p:nvPr/>
            </p:nvSpPr>
            <p:spPr>
              <a:xfrm>
                <a:off x="57593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1" name="Shape 1679">
                <a:extLst>
                  <a:ext uri="{FF2B5EF4-FFF2-40B4-BE49-F238E27FC236}">
                    <a16:creationId xmlns:a16="http://schemas.microsoft.com/office/drawing/2014/main" id="{CD0BA431-8583-4BF0-841E-820A559D0C26}"/>
                  </a:ext>
                </a:extLst>
              </p:cNvPr>
              <p:cNvSpPr/>
              <p:nvPr/>
            </p:nvSpPr>
            <p:spPr>
              <a:xfrm>
                <a:off x="57593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2" name="Shape 1680">
                <a:extLst>
                  <a:ext uri="{FF2B5EF4-FFF2-40B4-BE49-F238E27FC236}">
                    <a16:creationId xmlns:a16="http://schemas.microsoft.com/office/drawing/2014/main" id="{DD809F5A-EBED-4616-95A0-7AA7C4DDA4EE}"/>
                  </a:ext>
                </a:extLst>
              </p:cNvPr>
              <p:cNvSpPr/>
              <p:nvPr/>
            </p:nvSpPr>
            <p:spPr>
              <a:xfrm>
                <a:off x="59098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3" name="Shape 1681">
                <a:extLst>
                  <a:ext uri="{FF2B5EF4-FFF2-40B4-BE49-F238E27FC236}">
                    <a16:creationId xmlns:a16="http://schemas.microsoft.com/office/drawing/2014/main" id="{911BB0BB-F139-42AE-B63D-15FF3429F681}"/>
                  </a:ext>
                </a:extLst>
              </p:cNvPr>
              <p:cNvSpPr/>
              <p:nvPr/>
            </p:nvSpPr>
            <p:spPr>
              <a:xfrm>
                <a:off x="59098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4" name="Shape 1682">
                <a:extLst>
                  <a:ext uri="{FF2B5EF4-FFF2-40B4-BE49-F238E27FC236}">
                    <a16:creationId xmlns:a16="http://schemas.microsoft.com/office/drawing/2014/main" id="{84554091-10D0-47D4-A7F3-B7E1907DB3DD}"/>
                  </a:ext>
                </a:extLst>
              </p:cNvPr>
              <p:cNvSpPr/>
              <p:nvPr/>
            </p:nvSpPr>
            <p:spPr>
              <a:xfrm>
                <a:off x="59098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5" name="Shape 1683">
                <a:extLst>
                  <a:ext uri="{FF2B5EF4-FFF2-40B4-BE49-F238E27FC236}">
                    <a16:creationId xmlns:a16="http://schemas.microsoft.com/office/drawing/2014/main" id="{13E16183-3DA2-4401-8F8F-51017735269B}"/>
                  </a:ext>
                </a:extLst>
              </p:cNvPr>
              <p:cNvSpPr/>
              <p:nvPr/>
            </p:nvSpPr>
            <p:spPr>
              <a:xfrm>
                <a:off x="606037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6" name="Shape 1684">
                <a:extLst>
                  <a:ext uri="{FF2B5EF4-FFF2-40B4-BE49-F238E27FC236}">
                    <a16:creationId xmlns:a16="http://schemas.microsoft.com/office/drawing/2014/main" id="{05C881C6-7455-4C2E-AD29-3A7DFC5009E8}"/>
                  </a:ext>
                </a:extLst>
              </p:cNvPr>
              <p:cNvSpPr/>
              <p:nvPr/>
            </p:nvSpPr>
            <p:spPr>
              <a:xfrm>
                <a:off x="62108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7" name="Shape 1685">
                <a:extLst>
                  <a:ext uri="{FF2B5EF4-FFF2-40B4-BE49-F238E27FC236}">
                    <a16:creationId xmlns:a16="http://schemas.microsoft.com/office/drawing/2014/main" id="{A744153F-BB43-46BE-8C9D-8DDD31B55421}"/>
                  </a:ext>
                </a:extLst>
              </p:cNvPr>
              <p:cNvSpPr/>
              <p:nvPr/>
            </p:nvSpPr>
            <p:spPr>
              <a:xfrm>
                <a:off x="621087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538" name="Shape 1686">
                <a:extLst>
                  <a:ext uri="{FF2B5EF4-FFF2-40B4-BE49-F238E27FC236}">
                    <a16:creationId xmlns:a16="http://schemas.microsoft.com/office/drawing/2014/main" id="{36E0EB50-6687-4E3B-A264-90209BB57C1F}"/>
                  </a:ext>
                </a:extLst>
              </p:cNvPr>
              <p:cNvSpPr/>
              <p:nvPr/>
            </p:nvSpPr>
            <p:spPr>
              <a:xfrm>
                <a:off x="65119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grpSp>
          <p:nvGrpSpPr>
            <p:cNvPr id="324" name="Shape 1687">
              <a:extLst>
                <a:ext uri="{FF2B5EF4-FFF2-40B4-BE49-F238E27FC236}">
                  <a16:creationId xmlns:a16="http://schemas.microsoft.com/office/drawing/2014/main" id="{877D5DAA-F532-4912-B1F8-288766E3D1F1}"/>
                </a:ext>
              </a:extLst>
            </p:cNvPr>
            <p:cNvGrpSpPr/>
            <p:nvPr/>
          </p:nvGrpSpPr>
          <p:grpSpPr>
            <a:xfrm rot="10800000">
              <a:off x="7682451" y="28707"/>
              <a:ext cx="994639" cy="4940182"/>
              <a:chOff x="5759350" y="388625"/>
              <a:chExt cx="1024450" cy="5088250"/>
            </a:xfrm>
          </p:grpSpPr>
          <p:sp>
            <p:nvSpPr>
              <p:cNvPr id="376" name="Shape 1688">
                <a:extLst>
                  <a:ext uri="{FF2B5EF4-FFF2-40B4-BE49-F238E27FC236}">
                    <a16:creationId xmlns:a16="http://schemas.microsoft.com/office/drawing/2014/main" id="{52D572A0-4BDC-45DB-846E-49C2B6F3D3D2}"/>
                  </a:ext>
                </a:extLst>
              </p:cNvPr>
              <p:cNvSpPr/>
              <p:nvPr/>
            </p:nvSpPr>
            <p:spPr>
              <a:xfrm>
                <a:off x="57593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7" name="Shape 1689">
                <a:extLst>
                  <a:ext uri="{FF2B5EF4-FFF2-40B4-BE49-F238E27FC236}">
                    <a16:creationId xmlns:a16="http://schemas.microsoft.com/office/drawing/2014/main" id="{E4F33539-3FC6-4054-9107-FDD1C88BEB64}"/>
                  </a:ext>
                </a:extLst>
              </p:cNvPr>
              <p:cNvSpPr/>
              <p:nvPr/>
            </p:nvSpPr>
            <p:spPr>
              <a:xfrm>
                <a:off x="57593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8" name="Shape 1690">
                <a:extLst>
                  <a:ext uri="{FF2B5EF4-FFF2-40B4-BE49-F238E27FC236}">
                    <a16:creationId xmlns:a16="http://schemas.microsoft.com/office/drawing/2014/main" id="{DF453AC3-25A3-46CB-B23B-44A56D7D287D}"/>
                  </a:ext>
                </a:extLst>
              </p:cNvPr>
              <p:cNvSpPr/>
              <p:nvPr/>
            </p:nvSpPr>
            <p:spPr>
              <a:xfrm>
                <a:off x="57593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79" name="Shape 1691">
                <a:extLst>
                  <a:ext uri="{FF2B5EF4-FFF2-40B4-BE49-F238E27FC236}">
                    <a16:creationId xmlns:a16="http://schemas.microsoft.com/office/drawing/2014/main" id="{321C3529-93F7-42A6-A585-B1D1F42B1982}"/>
                  </a:ext>
                </a:extLst>
              </p:cNvPr>
              <p:cNvSpPr/>
              <p:nvPr/>
            </p:nvSpPr>
            <p:spPr>
              <a:xfrm>
                <a:off x="57593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0" name="Shape 1692">
                <a:extLst>
                  <a:ext uri="{FF2B5EF4-FFF2-40B4-BE49-F238E27FC236}">
                    <a16:creationId xmlns:a16="http://schemas.microsoft.com/office/drawing/2014/main" id="{7C26C0EA-9CBA-460C-A2AC-6A8187B6B596}"/>
                  </a:ext>
                </a:extLst>
              </p:cNvPr>
              <p:cNvSpPr/>
              <p:nvPr/>
            </p:nvSpPr>
            <p:spPr>
              <a:xfrm>
                <a:off x="57593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1" name="Shape 1693">
                <a:extLst>
                  <a:ext uri="{FF2B5EF4-FFF2-40B4-BE49-F238E27FC236}">
                    <a16:creationId xmlns:a16="http://schemas.microsoft.com/office/drawing/2014/main" id="{30E128D7-8827-42CE-9DE3-EA56C1EA51A4}"/>
                  </a:ext>
                </a:extLst>
              </p:cNvPr>
              <p:cNvSpPr/>
              <p:nvPr/>
            </p:nvSpPr>
            <p:spPr>
              <a:xfrm>
                <a:off x="57593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2" name="Shape 1694">
                <a:extLst>
                  <a:ext uri="{FF2B5EF4-FFF2-40B4-BE49-F238E27FC236}">
                    <a16:creationId xmlns:a16="http://schemas.microsoft.com/office/drawing/2014/main" id="{553847CE-3331-4821-8120-85C40EF4C9FF}"/>
                  </a:ext>
                </a:extLst>
              </p:cNvPr>
              <p:cNvSpPr/>
              <p:nvPr/>
            </p:nvSpPr>
            <p:spPr>
              <a:xfrm>
                <a:off x="57593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3" name="Shape 1695">
                <a:extLst>
                  <a:ext uri="{FF2B5EF4-FFF2-40B4-BE49-F238E27FC236}">
                    <a16:creationId xmlns:a16="http://schemas.microsoft.com/office/drawing/2014/main" id="{DE7C39FC-76D8-44DF-9DE9-8AA50216449B}"/>
                  </a:ext>
                </a:extLst>
              </p:cNvPr>
              <p:cNvSpPr/>
              <p:nvPr/>
            </p:nvSpPr>
            <p:spPr>
              <a:xfrm>
                <a:off x="59098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4" name="Shape 1696">
                <a:extLst>
                  <a:ext uri="{FF2B5EF4-FFF2-40B4-BE49-F238E27FC236}">
                    <a16:creationId xmlns:a16="http://schemas.microsoft.com/office/drawing/2014/main" id="{C5CB1077-56C0-4FA9-B010-B98CDCAD9670}"/>
                  </a:ext>
                </a:extLst>
              </p:cNvPr>
              <p:cNvSpPr/>
              <p:nvPr/>
            </p:nvSpPr>
            <p:spPr>
              <a:xfrm>
                <a:off x="59098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5" name="Shape 1697">
                <a:extLst>
                  <a:ext uri="{FF2B5EF4-FFF2-40B4-BE49-F238E27FC236}">
                    <a16:creationId xmlns:a16="http://schemas.microsoft.com/office/drawing/2014/main" id="{40935CD9-FD32-4BAD-8B29-DF92CAA5A27D}"/>
                  </a:ext>
                </a:extLst>
              </p:cNvPr>
              <p:cNvSpPr/>
              <p:nvPr/>
            </p:nvSpPr>
            <p:spPr>
              <a:xfrm>
                <a:off x="59098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6" name="Shape 1698">
                <a:extLst>
                  <a:ext uri="{FF2B5EF4-FFF2-40B4-BE49-F238E27FC236}">
                    <a16:creationId xmlns:a16="http://schemas.microsoft.com/office/drawing/2014/main" id="{99C6DF44-4034-4A74-9F60-37EEF1A1A11A}"/>
                  </a:ext>
                </a:extLst>
              </p:cNvPr>
              <p:cNvSpPr/>
              <p:nvPr/>
            </p:nvSpPr>
            <p:spPr>
              <a:xfrm>
                <a:off x="59098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7" name="Shape 1699">
                <a:extLst>
                  <a:ext uri="{FF2B5EF4-FFF2-40B4-BE49-F238E27FC236}">
                    <a16:creationId xmlns:a16="http://schemas.microsoft.com/office/drawing/2014/main" id="{6F67A7A7-A20E-4DAA-9463-A57EB19AF54D}"/>
                  </a:ext>
                </a:extLst>
              </p:cNvPr>
              <p:cNvSpPr/>
              <p:nvPr/>
            </p:nvSpPr>
            <p:spPr>
              <a:xfrm>
                <a:off x="59098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8" name="Shape 1700">
                <a:extLst>
                  <a:ext uri="{FF2B5EF4-FFF2-40B4-BE49-F238E27FC236}">
                    <a16:creationId xmlns:a16="http://schemas.microsoft.com/office/drawing/2014/main" id="{263E6D3B-23BA-44C1-AA4A-1149532ADF33}"/>
                  </a:ext>
                </a:extLst>
              </p:cNvPr>
              <p:cNvSpPr/>
              <p:nvPr/>
            </p:nvSpPr>
            <p:spPr>
              <a:xfrm>
                <a:off x="59098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89" name="Shape 1701">
                <a:extLst>
                  <a:ext uri="{FF2B5EF4-FFF2-40B4-BE49-F238E27FC236}">
                    <a16:creationId xmlns:a16="http://schemas.microsoft.com/office/drawing/2014/main" id="{B6D88ADE-DB05-466A-A227-750EC830A80B}"/>
                  </a:ext>
                </a:extLst>
              </p:cNvPr>
              <p:cNvSpPr/>
              <p:nvPr/>
            </p:nvSpPr>
            <p:spPr>
              <a:xfrm>
                <a:off x="59098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0" name="Shape 1702">
                <a:extLst>
                  <a:ext uri="{FF2B5EF4-FFF2-40B4-BE49-F238E27FC236}">
                    <a16:creationId xmlns:a16="http://schemas.microsoft.com/office/drawing/2014/main" id="{EB74C574-ED4F-47D5-BBA2-5E6BC6D3A0F3}"/>
                  </a:ext>
                </a:extLst>
              </p:cNvPr>
              <p:cNvSpPr/>
              <p:nvPr/>
            </p:nvSpPr>
            <p:spPr>
              <a:xfrm>
                <a:off x="59098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1" name="Shape 1703">
                <a:extLst>
                  <a:ext uri="{FF2B5EF4-FFF2-40B4-BE49-F238E27FC236}">
                    <a16:creationId xmlns:a16="http://schemas.microsoft.com/office/drawing/2014/main" id="{E169FDB1-33EE-4498-8128-6256F9164D6C}"/>
                  </a:ext>
                </a:extLst>
              </p:cNvPr>
              <p:cNvSpPr/>
              <p:nvPr/>
            </p:nvSpPr>
            <p:spPr>
              <a:xfrm>
                <a:off x="59098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2" name="Shape 1704">
                <a:extLst>
                  <a:ext uri="{FF2B5EF4-FFF2-40B4-BE49-F238E27FC236}">
                    <a16:creationId xmlns:a16="http://schemas.microsoft.com/office/drawing/2014/main" id="{0BB1A39C-4E67-4760-8CDD-A8B2E2DCF0D7}"/>
                  </a:ext>
                </a:extLst>
              </p:cNvPr>
              <p:cNvSpPr/>
              <p:nvPr/>
            </p:nvSpPr>
            <p:spPr>
              <a:xfrm>
                <a:off x="59098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3" name="Shape 1705">
                <a:extLst>
                  <a:ext uri="{FF2B5EF4-FFF2-40B4-BE49-F238E27FC236}">
                    <a16:creationId xmlns:a16="http://schemas.microsoft.com/office/drawing/2014/main" id="{6179BAD3-970F-44BF-9F49-16E5818599BD}"/>
                  </a:ext>
                </a:extLst>
              </p:cNvPr>
              <p:cNvSpPr/>
              <p:nvPr/>
            </p:nvSpPr>
            <p:spPr>
              <a:xfrm>
                <a:off x="59098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4" name="Shape 1706">
                <a:extLst>
                  <a:ext uri="{FF2B5EF4-FFF2-40B4-BE49-F238E27FC236}">
                    <a16:creationId xmlns:a16="http://schemas.microsoft.com/office/drawing/2014/main" id="{F5763A94-CDB2-46BC-989C-A324C16D40D8}"/>
                  </a:ext>
                </a:extLst>
              </p:cNvPr>
              <p:cNvSpPr/>
              <p:nvPr/>
            </p:nvSpPr>
            <p:spPr>
              <a:xfrm>
                <a:off x="59098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5" name="Shape 1707">
                <a:extLst>
                  <a:ext uri="{FF2B5EF4-FFF2-40B4-BE49-F238E27FC236}">
                    <a16:creationId xmlns:a16="http://schemas.microsoft.com/office/drawing/2014/main" id="{55399B0B-C9FA-4713-821A-DF41A51E0008}"/>
                  </a:ext>
                </a:extLst>
              </p:cNvPr>
              <p:cNvSpPr/>
              <p:nvPr/>
            </p:nvSpPr>
            <p:spPr>
              <a:xfrm>
                <a:off x="59098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6" name="Shape 1708">
                <a:extLst>
                  <a:ext uri="{FF2B5EF4-FFF2-40B4-BE49-F238E27FC236}">
                    <a16:creationId xmlns:a16="http://schemas.microsoft.com/office/drawing/2014/main" id="{07560205-46E0-4345-B6DB-0EE52E0F8EB1}"/>
                  </a:ext>
                </a:extLst>
              </p:cNvPr>
              <p:cNvSpPr/>
              <p:nvPr/>
            </p:nvSpPr>
            <p:spPr>
              <a:xfrm>
                <a:off x="59098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7" name="Shape 1709">
                <a:extLst>
                  <a:ext uri="{FF2B5EF4-FFF2-40B4-BE49-F238E27FC236}">
                    <a16:creationId xmlns:a16="http://schemas.microsoft.com/office/drawing/2014/main" id="{622B4ED9-C494-4732-BC12-ACE2E3D7A9B3}"/>
                  </a:ext>
                </a:extLst>
              </p:cNvPr>
              <p:cNvSpPr/>
              <p:nvPr/>
            </p:nvSpPr>
            <p:spPr>
              <a:xfrm>
                <a:off x="59098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8" name="Shape 1710">
                <a:extLst>
                  <a:ext uri="{FF2B5EF4-FFF2-40B4-BE49-F238E27FC236}">
                    <a16:creationId xmlns:a16="http://schemas.microsoft.com/office/drawing/2014/main" id="{5908E97D-7611-4E65-9D58-E11674F0837F}"/>
                  </a:ext>
                </a:extLst>
              </p:cNvPr>
              <p:cNvSpPr/>
              <p:nvPr/>
            </p:nvSpPr>
            <p:spPr>
              <a:xfrm>
                <a:off x="59098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399" name="Shape 1711">
                <a:extLst>
                  <a:ext uri="{FF2B5EF4-FFF2-40B4-BE49-F238E27FC236}">
                    <a16:creationId xmlns:a16="http://schemas.microsoft.com/office/drawing/2014/main" id="{663DA7AC-5899-4B45-8BC5-A56713F9CF61}"/>
                  </a:ext>
                </a:extLst>
              </p:cNvPr>
              <p:cNvSpPr/>
              <p:nvPr/>
            </p:nvSpPr>
            <p:spPr>
              <a:xfrm>
                <a:off x="59098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0" name="Shape 1712">
                <a:extLst>
                  <a:ext uri="{FF2B5EF4-FFF2-40B4-BE49-F238E27FC236}">
                    <a16:creationId xmlns:a16="http://schemas.microsoft.com/office/drawing/2014/main" id="{B74C463B-168F-4FF7-B282-36173E077A59}"/>
                  </a:ext>
                </a:extLst>
              </p:cNvPr>
              <p:cNvSpPr/>
              <p:nvPr/>
            </p:nvSpPr>
            <p:spPr>
              <a:xfrm>
                <a:off x="59098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1" name="Shape 1713">
                <a:extLst>
                  <a:ext uri="{FF2B5EF4-FFF2-40B4-BE49-F238E27FC236}">
                    <a16:creationId xmlns:a16="http://schemas.microsoft.com/office/drawing/2014/main" id="{64F9AA7A-1DB4-4347-B6AD-B4E057E2C370}"/>
                  </a:ext>
                </a:extLst>
              </p:cNvPr>
              <p:cNvSpPr/>
              <p:nvPr/>
            </p:nvSpPr>
            <p:spPr>
              <a:xfrm>
                <a:off x="59098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2" name="Shape 1714">
                <a:extLst>
                  <a:ext uri="{FF2B5EF4-FFF2-40B4-BE49-F238E27FC236}">
                    <a16:creationId xmlns:a16="http://schemas.microsoft.com/office/drawing/2014/main" id="{0F7F2F86-2C90-4FEB-96A5-853373E46DAA}"/>
                  </a:ext>
                </a:extLst>
              </p:cNvPr>
              <p:cNvSpPr/>
              <p:nvPr/>
            </p:nvSpPr>
            <p:spPr>
              <a:xfrm>
                <a:off x="606037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3" name="Shape 1715">
                <a:extLst>
                  <a:ext uri="{FF2B5EF4-FFF2-40B4-BE49-F238E27FC236}">
                    <a16:creationId xmlns:a16="http://schemas.microsoft.com/office/drawing/2014/main" id="{6D4EE02E-51EE-4EB7-B76E-1C1B8F0FF814}"/>
                  </a:ext>
                </a:extLst>
              </p:cNvPr>
              <p:cNvSpPr/>
              <p:nvPr/>
            </p:nvSpPr>
            <p:spPr>
              <a:xfrm>
                <a:off x="606037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4" name="Shape 1716">
                <a:extLst>
                  <a:ext uri="{FF2B5EF4-FFF2-40B4-BE49-F238E27FC236}">
                    <a16:creationId xmlns:a16="http://schemas.microsoft.com/office/drawing/2014/main" id="{C4E06796-56AD-4A83-B4C5-2772FA593400}"/>
                  </a:ext>
                </a:extLst>
              </p:cNvPr>
              <p:cNvSpPr/>
              <p:nvPr/>
            </p:nvSpPr>
            <p:spPr>
              <a:xfrm>
                <a:off x="606037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5" name="Shape 1717">
                <a:extLst>
                  <a:ext uri="{FF2B5EF4-FFF2-40B4-BE49-F238E27FC236}">
                    <a16:creationId xmlns:a16="http://schemas.microsoft.com/office/drawing/2014/main" id="{958D7E6A-B6C3-46A1-958F-AB4E067E3BCF}"/>
                  </a:ext>
                </a:extLst>
              </p:cNvPr>
              <p:cNvSpPr/>
              <p:nvPr/>
            </p:nvSpPr>
            <p:spPr>
              <a:xfrm>
                <a:off x="60603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6" name="Shape 1718">
                <a:extLst>
                  <a:ext uri="{FF2B5EF4-FFF2-40B4-BE49-F238E27FC236}">
                    <a16:creationId xmlns:a16="http://schemas.microsoft.com/office/drawing/2014/main" id="{DA500939-649B-4B1F-914D-2CA042E86CB2}"/>
                  </a:ext>
                </a:extLst>
              </p:cNvPr>
              <p:cNvSpPr/>
              <p:nvPr/>
            </p:nvSpPr>
            <p:spPr>
              <a:xfrm>
                <a:off x="606037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7" name="Shape 1719">
                <a:extLst>
                  <a:ext uri="{FF2B5EF4-FFF2-40B4-BE49-F238E27FC236}">
                    <a16:creationId xmlns:a16="http://schemas.microsoft.com/office/drawing/2014/main" id="{E64D9E1C-B1FA-48C7-ABBE-CB9D1081F145}"/>
                  </a:ext>
                </a:extLst>
              </p:cNvPr>
              <p:cNvSpPr/>
              <p:nvPr/>
            </p:nvSpPr>
            <p:spPr>
              <a:xfrm>
                <a:off x="606037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8" name="Shape 1720">
                <a:extLst>
                  <a:ext uri="{FF2B5EF4-FFF2-40B4-BE49-F238E27FC236}">
                    <a16:creationId xmlns:a16="http://schemas.microsoft.com/office/drawing/2014/main" id="{2E421FA2-BBAB-4132-A9BD-635A23904A7D}"/>
                  </a:ext>
                </a:extLst>
              </p:cNvPr>
              <p:cNvSpPr/>
              <p:nvPr/>
            </p:nvSpPr>
            <p:spPr>
              <a:xfrm>
                <a:off x="606037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09" name="Shape 1721">
                <a:extLst>
                  <a:ext uri="{FF2B5EF4-FFF2-40B4-BE49-F238E27FC236}">
                    <a16:creationId xmlns:a16="http://schemas.microsoft.com/office/drawing/2014/main" id="{A4A2BC06-7F4A-4255-9FE2-0DA8BD064382}"/>
                  </a:ext>
                </a:extLst>
              </p:cNvPr>
              <p:cNvSpPr/>
              <p:nvPr/>
            </p:nvSpPr>
            <p:spPr>
              <a:xfrm>
                <a:off x="606037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0" name="Shape 1722">
                <a:extLst>
                  <a:ext uri="{FF2B5EF4-FFF2-40B4-BE49-F238E27FC236}">
                    <a16:creationId xmlns:a16="http://schemas.microsoft.com/office/drawing/2014/main" id="{29054EDD-D0A7-4772-BAC7-84A9A9492414}"/>
                  </a:ext>
                </a:extLst>
              </p:cNvPr>
              <p:cNvSpPr/>
              <p:nvPr/>
            </p:nvSpPr>
            <p:spPr>
              <a:xfrm>
                <a:off x="606037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1" name="Shape 1723">
                <a:extLst>
                  <a:ext uri="{FF2B5EF4-FFF2-40B4-BE49-F238E27FC236}">
                    <a16:creationId xmlns:a16="http://schemas.microsoft.com/office/drawing/2014/main" id="{ACBE4659-AE52-4645-BF21-A289F426C1EB}"/>
                  </a:ext>
                </a:extLst>
              </p:cNvPr>
              <p:cNvSpPr/>
              <p:nvPr/>
            </p:nvSpPr>
            <p:spPr>
              <a:xfrm>
                <a:off x="60603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2" name="Shape 1724">
                <a:extLst>
                  <a:ext uri="{FF2B5EF4-FFF2-40B4-BE49-F238E27FC236}">
                    <a16:creationId xmlns:a16="http://schemas.microsoft.com/office/drawing/2014/main" id="{068A145F-1B7A-4949-9B69-DA5DC84139E3}"/>
                  </a:ext>
                </a:extLst>
              </p:cNvPr>
              <p:cNvSpPr/>
              <p:nvPr/>
            </p:nvSpPr>
            <p:spPr>
              <a:xfrm>
                <a:off x="606037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3" name="Shape 1725">
                <a:extLst>
                  <a:ext uri="{FF2B5EF4-FFF2-40B4-BE49-F238E27FC236}">
                    <a16:creationId xmlns:a16="http://schemas.microsoft.com/office/drawing/2014/main" id="{DE2EE1B6-2A09-4D17-9975-1B2BFAAF364C}"/>
                  </a:ext>
                </a:extLst>
              </p:cNvPr>
              <p:cNvSpPr/>
              <p:nvPr/>
            </p:nvSpPr>
            <p:spPr>
              <a:xfrm>
                <a:off x="606037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4" name="Shape 1726">
                <a:extLst>
                  <a:ext uri="{FF2B5EF4-FFF2-40B4-BE49-F238E27FC236}">
                    <a16:creationId xmlns:a16="http://schemas.microsoft.com/office/drawing/2014/main" id="{0BF1FAFC-66E3-4AFB-8782-E778E9C9F3FF}"/>
                  </a:ext>
                </a:extLst>
              </p:cNvPr>
              <p:cNvSpPr/>
              <p:nvPr/>
            </p:nvSpPr>
            <p:spPr>
              <a:xfrm>
                <a:off x="606037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5" name="Shape 1727">
                <a:extLst>
                  <a:ext uri="{FF2B5EF4-FFF2-40B4-BE49-F238E27FC236}">
                    <a16:creationId xmlns:a16="http://schemas.microsoft.com/office/drawing/2014/main" id="{AA1BACC6-B78A-4BF4-B6AB-5BEB15E7D6FE}"/>
                  </a:ext>
                </a:extLst>
              </p:cNvPr>
              <p:cNvSpPr/>
              <p:nvPr/>
            </p:nvSpPr>
            <p:spPr>
              <a:xfrm>
                <a:off x="606037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6" name="Shape 1728">
                <a:extLst>
                  <a:ext uri="{FF2B5EF4-FFF2-40B4-BE49-F238E27FC236}">
                    <a16:creationId xmlns:a16="http://schemas.microsoft.com/office/drawing/2014/main" id="{0B433BD9-49DF-4424-90BA-FFFA031ECF82}"/>
                  </a:ext>
                </a:extLst>
              </p:cNvPr>
              <p:cNvSpPr/>
              <p:nvPr/>
            </p:nvSpPr>
            <p:spPr>
              <a:xfrm>
                <a:off x="60603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7" name="Shape 1729">
                <a:extLst>
                  <a:ext uri="{FF2B5EF4-FFF2-40B4-BE49-F238E27FC236}">
                    <a16:creationId xmlns:a16="http://schemas.microsoft.com/office/drawing/2014/main" id="{056FF00C-23BB-4EFB-B764-3CD5AA958D12}"/>
                  </a:ext>
                </a:extLst>
              </p:cNvPr>
              <p:cNvSpPr/>
              <p:nvPr/>
            </p:nvSpPr>
            <p:spPr>
              <a:xfrm>
                <a:off x="606037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8" name="Shape 1730">
                <a:extLst>
                  <a:ext uri="{FF2B5EF4-FFF2-40B4-BE49-F238E27FC236}">
                    <a16:creationId xmlns:a16="http://schemas.microsoft.com/office/drawing/2014/main" id="{6B8BC5B9-7AEB-46B4-A54E-50C806E8792A}"/>
                  </a:ext>
                </a:extLst>
              </p:cNvPr>
              <p:cNvSpPr/>
              <p:nvPr/>
            </p:nvSpPr>
            <p:spPr>
              <a:xfrm>
                <a:off x="606037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19" name="Shape 1731">
                <a:extLst>
                  <a:ext uri="{FF2B5EF4-FFF2-40B4-BE49-F238E27FC236}">
                    <a16:creationId xmlns:a16="http://schemas.microsoft.com/office/drawing/2014/main" id="{CF310393-97BD-4A44-A8A0-99F67A6B8A31}"/>
                  </a:ext>
                </a:extLst>
              </p:cNvPr>
              <p:cNvSpPr/>
              <p:nvPr/>
            </p:nvSpPr>
            <p:spPr>
              <a:xfrm>
                <a:off x="60603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0" name="Shape 1732">
                <a:extLst>
                  <a:ext uri="{FF2B5EF4-FFF2-40B4-BE49-F238E27FC236}">
                    <a16:creationId xmlns:a16="http://schemas.microsoft.com/office/drawing/2014/main" id="{0E17C6F7-3607-4922-9C39-6D2905991E85}"/>
                  </a:ext>
                </a:extLst>
              </p:cNvPr>
              <p:cNvSpPr/>
              <p:nvPr/>
            </p:nvSpPr>
            <p:spPr>
              <a:xfrm>
                <a:off x="606037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1" name="Shape 1733">
                <a:extLst>
                  <a:ext uri="{FF2B5EF4-FFF2-40B4-BE49-F238E27FC236}">
                    <a16:creationId xmlns:a16="http://schemas.microsoft.com/office/drawing/2014/main" id="{860F8027-C19C-43F4-90A5-01AA80D8628C}"/>
                  </a:ext>
                </a:extLst>
              </p:cNvPr>
              <p:cNvSpPr/>
              <p:nvPr/>
            </p:nvSpPr>
            <p:spPr>
              <a:xfrm>
                <a:off x="606037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2" name="Shape 1734">
                <a:extLst>
                  <a:ext uri="{FF2B5EF4-FFF2-40B4-BE49-F238E27FC236}">
                    <a16:creationId xmlns:a16="http://schemas.microsoft.com/office/drawing/2014/main" id="{FCE8351A-4A4C-4CBB-9F64-106CF5A07C46}"/>
                  </a:ext>
                </a:extLst>
              </p:cNvPr>
              <p:cNvSpPr/>
              <p:nvPr/>
            </p:nvSpPr>
            <p:spPr>
              <a:xfrm>
                <a:off x="60603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3" name="Shape 1735">
                <a:extLst>
                  <a:ext uri="{FF2B5EF4-FFF2-40B4-BE49-F238E27FC236}">
                    <a16:creationId xmlns:a16="http://schemas.microsoft.com/office/drawing/2014/main" id="{CAD2931B-B44B-471A-A271-0866BDF53A13}"/>
                  </a:ext>
                </a:extLst>
              </p:cNvPr>
              <p:cNvSpPr/>
              <p:nvPr/>
            </p:nvSpPr>
            <p:spPr>
              <a:xfrm>
                <a:off x="606037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4" name="Shape 1736">
                <a:extLst>
                  <a:ext uri="{FF2B5EF4-FFF2-40B4-BE49-F238E27FC236}">
                    <a16:creationId xmlns:a16="http://schemas.microsoft.com/office/drawing/2014/main" id="{07930198-5BFA-4568-A9B4-44B4A4294172}"/>
                  </a:ext>
                </a:extLst>
              </p:cNvPr>
              <p:cNvSpPr/>
              <p:nvPr/>
            </p:nvSpPr>
            <p:spPr>
              <a:xfrm>
                <a:off x="606037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5" name="Shape 1737">
                <a:extLst>
                  <a:ext uri="{FF2B5EF4-FFF2-40B4-BE49-F238E27FC236}">
                    <a16:creationId xmlns:a16="http://schemas.microsoft.com/office/drawing/2014/main" id="{7B8293BD-DED7-426B-B258-772061CCDFDA}"/>
                  </a:ext>
                </a:extLst>
              </p:cNvPr>
              <p:cNvSpPr/>
              <p:nvPr/>
            </p:nvSpPr>
            <p:spPr>
              <a:xfrm>
                <a:off x="606037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6" name="Shape 1738">
                <a:extLst>
                  <a:ext uri="{FF2B5EF4-FFF2-40B4-BE49-F238E27FC236}">
                    <a16:creationId xmlns:a16="http://schemas.microsoft.com/office/drawing/2014/main" id="{0F2079D8-9617-463B-9150-2DBFA3583354}"/>
                  </a:ext>
                </a:extLst>
              </p:cNvPr>
              <p:cNvSpPr/>
              <p:nvPr/>
            </p:nvSpPr>
            <p:spPr>
              <a:xfrm>
                <a:off x="60603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7" name="Shape 1739">
                <a:extLst>
                  <a:ext uri="{FF2B5EF4-FFF2-40B4-BE49-F238E27FC236}">
                    <a16:creationId xmlns:a16="http://schemas.microsoft.com/office/drawing/2014/main" id="{C52E2A14-07CC-452D-ACEF-AB64BED1F255}"/>
                  </a:ext>
                </a:extLst>
              </p:cNvPr>
              <p:cNvSpPr/>
              <p:nvPr/>
            </p:nvSpPr>
            <p:spPr>
              <a:xfrm>
                <a:off x="606037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8" name="Shape 1740">
                <a:extLst>
                  <a:ext uri="{FF2B5EF4-FFF2-40B4-BE49-F238E27FC236}">
                    <a16:creationId xmlns:a16="http://schemas.microsoft.com/office/drawing/2014/main" id="{661C4DAF-2B57-4618-9D5A-FD5C22E89EDE}"/>
                  </a:ext>
                </a:extLst>
              </p:cNvPr>
              <p:cNvSpPr/>
              <p:nvPr/>
            </p:nvSpPr>
            <p:spPr>
              <a:xfrm>
                <a:off x="621087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29" name="Shape 1741">
                <a:extLst>
                  <a:ext uri="{FF2B5EF4-FFF2-40B4-BE49-F238E27FC236}">
                    <a16:creationId xmlns:a16="http://schemas.microsoft.com/office/drawing/2014/main" id="{3E1825B7-EB43-4587-9E8D-DE4D1686932F}"/>
                  </a:ext>
                </a:extLst>
              </p:cNvPr>
              <p:cNvSpPr/>
              <p:nvPr/>
            </p:nvSpPr>
            <p:spPr>
              <a:xfrm>
                <a:off x="621087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0" name="Shape 1742">
                <a:extLst>
                  <a:ext uri="{FF2B5EF4-FFF2-40B4-BE49-F238E27FC236}">
                    <a16:creationId xmlns:a16="http://schemas.microsoft.com/office/drawing/2014/main" id="{28C35EF3-2DD3-4155-B997-FEB9E2800C13}"/>
                  </a:ext>
                </a:extLst>
              </p:cNvPr>
              <p:cNvSpPr/>
              <p:nvPr/>
            </p:nvSpPr>
            <p:spPr>
              <a:xfrm>
                <a:off x="621087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1" name="Shape 1743">
                <a:extLst>
                  <a:ext uri="{FF2B5EF4-FFF2-40B4-BE49-F238E27FC236}">
                    <a16:creationId xmlns:a16="http://schemas.microsoft.com/office/drawing/2014/main" id="{C2E694D2-3819-414C-B143-F89640561F5C}"/>
                  </a:ext>
                </a:extLst>
              </p:cNvPr>
              <p:cNvSpPr/>
              <p:nvPr/>
            </p:nvSpPr>
            <p:spPr>
              <a:xfrm>
                <a:off x="621087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2" name="Shape 1744">
                <a:extLst>
                  <a:ext uri="{FF2B5EF4-FFF2-40B4-BE49-F238E27FC236}">
                    <a16:creationId xmlns:a16="http://schemas.microsoft.com/office/drawing/2014/main" id="{C851006A-65FD-4D1B-BB91-5FBC0A8D2659}"/>
                  </a:ext>
                </a:extLst>
              </p:cNvPr>
              <p:cNvSpPr/>
              <p:nvPr/>
            </p:nvSpPr>
            <p:spPr>
              <a:xfrm>
                <a:off x="62108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3" name="Shape 1745">
                <a:extLst>
                  <a:ext uri="{FF2B5EF4-FFF2-40B4-BE49-F238E27FC236}">
                    <a16:creationId xmlns:a16="http://schemas.microsoft.com/office/drawing/2014/main" id="{ECEF0977-4AEB-43B4-9420-3A95DCF432DC}"/>
                  </a:ext>
                </a:extLst>
              </p:cNvPr>
              <p:cNvSpPr/>
              <p:nvPr/>
            </p:nvSpPr>
            <p:spPr>
              <a:xfrm>
                <a:off x="621087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4" name="Shape 1746">
                <a:extLst>
                  <a:ext uri="{FF2B5EF4-FFF2-40B4-BE49-F238E27FC236}">
                    <a16:creationId xmlns:a16="http://schemas.microsoft.com/office/drawing/2014/main" id="{D41C9044-49D7-4E3C-AFF9-13BBB1058504}"/>
                  </a:ext>
                </a:extLst>
              </p:cNvPr>
              <p:cNvSpPr/>
              <p:nvPr/>
            </p:nvSpPr>
            <p:spPr>
              <a:xfrm>
                <a:off x="621087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5" name="Shape 1747">
                <a:extLst>
                  <a:ext uri="{FF2B5EF4-FFF2-40B4-BE49-F238E27FC236}">
                    <a16:creationId xmlns:a16="http://schemas.microsoft.com/office/drawing/2014/main" id="{278B2BFC-A6B7-4737-890A-50ED1EFD0DD4}"/>
                  </a:ext>
                </a:extLst>
              </p:cNvPr>
              <p:cNvSpPr/>
              <p:nvPr/>
            </p:nvSpPr>
            <p:spPr>
              <a:xfrm>
                <a:off x="621087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6" name="Shape 1748">
                <a:extLst>
                  <a:ext uri="{FF2B5EF4-FFF2-40B4-BE49-F238E27FC236}">
                    <a16:creationId xmlns:a16="http://schemas.microsoft.com/office/drawing/2014/main" id="{7BA90AB1-8580-4B02-A2A6-7B46F2612FF7}"/>
                  </a:ext>
                </a:extLst>
              </p:cNvPr>
              <p:cNvSpPr/>
              <p:nvPr/>
            </p:nvSpPr>
            <p:spPr>
              <a:xfrm>
                <a:off x="621087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7" name="Shape 1749">
                <a:extLst>
                  <a:ext uri="{FF2B5EF4-FFF2-40B4-BE49-F238E27FC236}">
                    <a16:creationId xmlns:a16="http://schemas.microsoft.com/office/drawing/2014/main" id="{52985690-A6CB-47D5-883B-342B4190F921}"/>
                  </a:ext>
                </a:extLst>
              </p:cNvPr>
              <p:cNvSpPr/>
              <p:nvPr/>
            </p:nvSpPr>
            <p:spPr>
              <a:xfrm>
                <a:off x="621087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8" name="Shape 1750">
                <a:extLst>
                  <a:ext uri="{FF2B5EF4-FFF2-40B4-BE49-F238E27FC236}">
                    <a16:creationId xmlns:a16="http://schemas.microsoft.com/office/drawing/2014/main" id="{E646A78B-3B20-479C-94F6-DA734041B9DB}"/>
                  </a:ext>
                </a:extLst>
              </p:cNvPr>
              <p:cNvSpPr/>
              <p:nvPr/>
            </p:nvSpPr>
            <p:spPr>
              <a:xfrm>
                <a:off x="621087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39" name="Shape 1751">
                <a:extLst>
                  <a:ext uri="{FF2B5EF4-FFF2-40B4-BE49-F238E27FC236}">
                    <a16:creationId xmlns:a16="http://schemas.microsoft.com/office/drawing/2014/main" id="{206A2F58-5970-4A42-A73A-1058C70E9822}"/>
                  </a:ext>
                </a:extLst>
              </p:cNvPr>
              <p:cNvSpPr/>
              <p:nvPr/>
            </p:nvSpPr>
            <p:spPr>
              <a:xfrm>
                <a:off x="621087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0" name="Shape 1752">
                <a:extLst>
                  <a:ext uri="{FF2B5EF4-FFF2-40B4-BE49-F238E27FC236}">
                    <a16:creationId xmlns:a16="http://schemas.microsoft.com/office/drawing/2014/main" id="{4BFE88D0-CF46-479D-BBB9-80526D59A4B1}"/>
                  </a:ext>
                </a:extLst>
              </p:cNvPr>
              <p:cNvSpPr/>
              <p:nvPr/>
            </p:nvSpPr>
            <p:spPr>
              <a:xfrm>
                <a:off x="621087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1" name="Shape 1753">
                <a:extLst>
                  <a:ext uri="{FF2B5EF4-FFF2-40B4-BE49-F238E27FC236}">
                    <a16:creationId xmlns:a16="http://schemas.microsoft.com/office/drawing/2014/main" id="{0764992B-6F8F-4F4D-8728-A9048EC0C612}"/>
                  </a:ext>
                </a:extLst>
              </p:cNvPr>
              <p:cNvSpPr/>
              <p:nvPr/>
            </p:nvSpPr>
            <p:spPr>
              <a:xfrm>
                <a:off x="621087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2" name="Shape 1754">
                <a:extLst>
                  <a:ext uri="{FF2B5EF4-FFF2-40B4-BE49-F238E27FC236}">
                    <a16:creationId xmlns:a16="http://schemas.microsoft.com/office/drawing/2014/main" id="{E42A214A-AF20-4FEB-B6B8-24641BD263F4}"/>
                  </a:ext>
                </a:extLst>
              </p:cNvPr>
              <p:cNvSpPr/>
              <p:nvPr/>
            </p:nvSpPr>
            <p:spPr>
              <a:xfrm>
                <a:off x="621087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3" name="Shape 1755">
                <a:extLst>
                  <a:ext uri="{FF2B5EF4-FFF2-40B4-BE49-F238E27FC236}">
                    <a16:creationId xmlns:a16="http://schemas.microsoft.com/office/drawing/2014/main" id="{7C87696B-A07F-48C7-83E0-976C8D202A7B}"/>
                  </a:ext>
                </a:extLst>
              </p:cNvPr>
              <p:cNvSpPr/>
              <p:nvPr/>
            </p:nvSpPr>
            <p:spPr>
              <a:xfrm>
                <a:off x="621087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4" name="Shape 1756">
                <a:extLst>
                  <a:ext uri="{FF2B5EF4-FFF2-40B4-BE49-F238E27FC236}">
                    <a16:creationId xmlns:a16="http://schemas.microsoft.com/office/drawing/2014/main" id="{E68ECA47-E4E7-43C9-B7C7-FCEA18FE4E92}"/>
                  </a:ext>
                </a:extLst>
              </p:cNvPr>
              <p:cNvSpPr/>
              <p:nvPr/>
            </p:nvSpPr>
            <p:spPr>
              <a:xfrm>
                <a:off x="621087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5" name="Shape 1757">
                <a:extLst>
                  <a:ext uri="{FF2B5EF4-FFF2-40B4-BE49-F238E27FC236}">
                    <a16:creationId xmlns:a16="http://schemas.microsoft.com/office/drawing/2014/main" id="{45AC4E49-75B1-4DCB-A32A-BC9EAC21F5D8}"/>
                  </a:ext>
                </a:extLst>
              </p:cNvPr>
              <p:cNvSpPr/>
              <p:nvPr/>
            </p:nvSpPr>
            <p:spPr>
              <a:xfrm>
                <a:off x="621087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6" name="Shape 1758">
                <a:extLst>
                  <a:ext uri="{FF2B5EF4-FFF2-40B4-BE49-F238E27FC236}">
                    <a16:creationId xmlns:a16="http://schemas.microsoft.com/office/drawing/2014/main" id="{625A9437-1253-493D-9C0A-1C12BE0F2249}"/>
                  </a:ext>
                </a:extLst>
              </p:cNvPr>
              <p:cNvSpPr/>
              <p:nvPr/>
            </p:nvSpPr>
            <p:spPr>
              <a:xfrm>
                <a:off x="62108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7" name="Shape 1759">
                <a:extLst>
                  <a:ext uri="{FF2B5EF4-FFF2-40B4-BE49-F238E27FC236}">
                    <a16:creationId xmlns:a16="http://schemas.microsoft.com/office/drawing/2014/main" id="{980E4EF3-15AB-4320-9EA4-35D4EEB52C11}"/>
                  </a:ext>
                </a:extLst>
              </p:cNvPr>
              <p:cNvSpPr/>
              <p:nvPr/>
            </p:nvSpPr>
            <p:spPr>
              <a:xfrm>
                <a:off x="621087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8" name="Shape 1760">
                <a:extLst>
                  <a:ext uri="{FF2B5EF4-FFF2-40B4-BE49-F238E27FC236}">
                    <a16:creationId xmlns:a16="http://schemas.microsoft.com/office/drawing/2014/main" id="{B82BF38B-7304-41AE-826C-C17C1409C5BC}"/>
                  </a:ext>
                </a:extLst>
              </p:cNvPr>
              <p:cNvSpPr/>
              <p:nvPr/>
            </p:nvSpPr>
            <p:spPr>
              <a:xfrm>
                <a:off x="63613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49" name="Shape 1761">
                <a:extLst>
                  <a:ext uri="{FF2B5EF4-FFF2-40B4-BE49-F238E27FC236}">
                    <a16:creationId xmlns:a16="http://schemas.microsoft.com/office/drawing/2014/main" id="{5B7A21F3-C5D0-4C33-8BEC-A0C3F460EC72}"/>
                  </a:ext>
                </a:extLst>
              </p:cNvPr>
              <p:cNvSpPr/>
              <p:nvPr/>
            </p:nvSpPr>
            <p:spPr>
              <a:xfrm>
                <a:off x="63613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0" name="Shape 1762">
                <a:extLst>
                  <a:ext uri="{FF2B5EF4-FFF2-40B4-BE49-F238E27FC236}">
                    <a16:creationId xmlns:a16="http://schemas.microsoft.com/office/drawing/2014/main" id="{CAC1CE2D-634C-4324-9491-8087E17E5A84}"/>
                  </a:ext>
                </a:extLst>
              </p:cNvPr>
              <p:cNvSpPr/>
              <p:nvPr/>
            </p:nvSpPr>
            <p:spPr>
              <a:xfrm>
                <a:off x="63613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1" name="Shape 1763">
                <a:extLst>
                  <a:ext uri="{FF2B5EF4-FFF2-40B4-BE49-F238E27FC236}">
                    <a16:creationId xmlns:a16="http://schemas.microsoft.com/office/drawing/2014/main" id="{58BB79C2-EEE6-4126-95F2-61D11007E17D}"/>
                  </a:ext>
                </a:extLst>
              </p:cNvPr>
              <p:cNvSpPr/>
              <p:nvPr/>
            </p:nvSpPr>
            <p:spPr>
              <a:xfrm>
                <a:off x="63613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2" name="Shape 1764">
                <a:extLst>
                  <a:ext uri="{FF2B5EF4-FFF2-40B4-BE49-F238E27FC236}">
                    <a16:creationId xmlns:a16="http://schemas.microsoft.com/office/drawing/2014/main" id="{0A47DAB2-FFB3-404B-BA96-D624FD0D9F0A}"/>
                  </a:ext>
                </a:extLst>
              </p:cNvPr>
              <p:cNvSpPr/>
              <p:nvPr/>
            </p:nvSpPr>
            <p:spPr>
              <a:xfrm>
                <a:off x="63613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3" name="Shape 1765">
                <a:extLst>
                  <a:ext uri="{FF2B5EF4-FFF2-40B4-BE49-F238E27FC236}">
                    <a16:creationId xmlns:a16="http://schemas.microsoft.com/office/drawing/2014/main" id="{E064E4CE-1E72-48B9-A1FA-C15055BC7279}"/>
                  </a:ext>
                </a:extLst>
              </p:cNvPr>
              <p:cNvSpPr/>
              <p:nvPr/>
            </p:nvSpPr>
            <p:spPr>
              <a:xfrm>
                <a:off x="63613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4" name="Shape 1766">
                <a:extLst>
                  <a:ext uri="{FF2B5EF4-FFF2-40B4-BE49-F238E27FC236}">
                    <a16:creationId xmlns:a16="http://schemas.microsoft.com/office/drawing/2014/main" id="{598D076D-8698-4AE8-A85F-AF1E694C66F0}"/>
                  </a:ext>
                </a:extLst>
              </p:cNvPr>
              <p:cNvSpPr/>
              <p:nvPr/>
            </p:nvSpPr>
            <p:spPr>
              <a:xfrm>
                <a:off x="63613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5" name="Shape 1767">
                <a:extLst>
                  <a:ext uri="{FF2B5EF4-FFF2-40B4-BE49-F238E27FC236}">
                    <a16:creationId xmlns:a16="http://schemas.microsoft.com/office/drawing/2014/main" id="{8DE00679-E260-4599-BE50-0C10FB174F26}"/>
                  </a:ext>
                </a:extLst>
              </p:cNvPr>
              <p:cNvSpPr/>
              <p:nvPr/>
            </p:nvSpPr>
            <p:spPr>
              <a:xfrm>
                <a:off x="63613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6" name="Shape 1768">
                <a:extLst>
                  <a:ext uri="{FF2B5EF4-FFF2-40B4-BE49-F238E27FC236}">
                    <a16:creationId xmlns:a16="http://schemas.microsoft.com/office/drawing/2014/main" id="{475C387A-20FC-4070-AAED-3A2B12205862}"/>
                  </a:ext>
                </a:extLst>
              </p:cNvPr>
              <p:cNvSpPr/>
              <p:nvPr/>
            </p:nvSpPr>
            <p:spPr>
              <a:xfrm>
                <a:off x="63613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7" name="Shape 1769">
                <a:extLst>
                  <a:ext uri="{FF2B5EF4-FFF2-40B4-BE49-F238E27FC236}">
                    <a16:creationId xmlns:a16="http://schemas.microsoft.com/office/drawing/2014/main" id="{E6972514-AB64-4D32-96B7-78B70ED0F8E0}"/>
                  </a:ext>
                </a:extLst>
              </p:cNvPr>
              <p:cNvSpPr/>
              <p:nvPr/>
            </p:nvSpPr>
            <p:spPr>
              <a:xfrm>
                <a:off x="63613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8" name="Shape 1770">
                <a:extLst>
                  <a:ext uri="{FF2B5EF4-FFF2-40B4-BE49-F238E27FC236}">
                    <a16:creationId xmlns:a16="http://schemas.microsoft.com/office/drawing/2014/main" id="{284B6E31-FD27-4001-94A2-6F6071F79037}"/>
                  </a:ext>
                </a:extLst>
              </p:cNvPr>
              <p:cNvSpPr/>
              <p:nvPr/>
            </p:nvSpPr>
            <p:spPr>
              <a:xfrm>
                <a:off x="63613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59" name="Shape 1771">
                <a:extLst>
                  <a:ext uri="{FF2B5EF4-FFF2-40B4-BE49-F238E27FC236}">
                    <a16:creationId xmlns:a16="http://schemas.microsoft.com/office/drawing/2014/main" id="{9BE757AC-CEF6-42DB-ADCD-F24172202F3B}"/>
                  </a:ext>
                </a:extLst>
              </p:cNvPr>
              <p:cNvSpPr/>
              <p:nvPr/>
            </p:nvSpPr>
            <p:spPr>
              <a:xfrm>
                <a:off x="63613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0" name="Shape 1772">
                <a:extLst>
                  <a:ext uri="{FF2B5EF4-FFF2-40B4-BE49-F238E27FC236}">
                    <a16:creationId xmlns:a16="http://schemas.microsoft.com/office/drawing/2014/main" id="{F61F59F3-CE0A-4DF3-971B-55C0BFA61C42}"/>
                  </a:ext>
                </a:extLst>
              </p:cNvPr>
              <p:cNvSpPr/>
              <p:nvPr/>
            </p:nvSpPr>
            <p:spPr>
              <a:xfrm>
                <a:off x="63613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1" name="Shape 1773">
                <a:extLst>
                  <a:ext uri="{FF2B5EF4-FFF2-40B4-BE49-F238E27FC236}">
                    <a16:creationId xmlns:a16="http://schemas.microsoft.com/office/drawing/2014/main" id="{F1A77C90-2EEC-497C-932C-F43B947A2DF4}"/>
                  </a:ext>
                </a:extLst>
              </p:cNvPr>
              <p:cNvSpPr/>
              <p:nvPr/>
            </p:nvSpPr>
            <p:spPr>
              <a:xfrm>
                <a:off x="63613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2" name="Shape 1774">
                <a:extLst>
                  <a:ext uri="{FF2B5EF4-FFF2-40B4-BE49-F238E27FC236}">
                    <a16:creationId xmlns:a16="http://schemas.microsoft.com/office/drawing/2014/main" id="{D9588E99-AC26-401B-B0DB-FE89BF5722DF}"/>
                  </a:ext>
                </a:extLst>
              </p:cNvPr>
              <p:cNvSpPr/>
              <p:nvPr/>
            </p:nvSpPr>
            <p:spPr>
              <a:xfrm>
                <a:off x="63613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3" name="Shape 1775">
                <a:extLst>
                  <a:ext uri="{FF2B5EF4-FFF2-40B4-BE49-F238E27FC236}">
                    <a16:creationId xmlns:a16="http://schemas.microsoft.com/office/drawing/2014/main" id="{6B701EA4-A9AD-456A-9CD4-0442A6619C56}"/>
                  </a:ext>
                </a:extLst>
              </p:cNvPr>
              <p:cNvSpPr/>
              <p:nvPr/>
            </p:nvSpPr>
            <p:spPr>
              <a:xfrm>
                <a:off x="63613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4" name="Shape 1776">
                <a:extLst>
                  <a:ext uri="{FF2B5EF4-FFF2-40B4-BE49-F238E27FC236}">
                    <a16:creationId xmlns:a16="http://schemas.microsoft.com/office/drawing/2014/main" id="{67380802-C2B9-45BA-BEFE-C50A9973DBFD}"/>
                  </a:ext>
                </a:extLst>
              </p:cNvPr>
              <p:cNvSpPr/>
              <p:nvPr/>
            </p:nvSpPr>
            <p:spPr>
              <a:xfrm>
                <a:off x="63613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5" name="Shape 1777">
                <a:extLst>
                  <a:ext uri="{FF2B5EF4-FFF2-40B4-BE49-F238E27FC236}">
                    <a16:creationId xmlns:a16="http://schemas.microsoft.com/office/drawing/2014/main" id="{4F3B568C-775D-4D0B-B633-564692EC3130}"/>
                  </a:ext>
                </a:extLst>
              </p:cNvPr>
              <p:cNvSpPr/>
              <p:nvPr/>
            </p:nvSpPr>
            <p:spPr>
              <a:xfrm>
                <a:off x="63613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6" name="Shape 1778">
                <a:extLst>
                  <a:ext uri="{FF2B5EF4-FFF2-40B4-BE49-F238E27FC236}">
                    <a16:creationId xmlns:a16="http://schemas.microsoft.com/office/drawing/2014/main" id="{6B075709-2B81-42FD-A317-8C306596F382}"/>
                  </a:ext>
                </a:extLst>
              </p:cNvPr>
              <p:cNvSpPr/>
              <p:nvPr/>
            </p:nvSpPr>
            <p:spPr>
              <a:xfrm>
                <a:off x="65119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7" name="Shape 1779">
                <a:extLst>
                  <a:ext uri="{FF2B5EF4-FFF2-40B4-BE49-F238E27FC236}">
                    <a16:creationId xmlns:a16="http://schemas.microsoft.com/office/drawing/2014/main" id="{39E93DA6-59A3-44CA-AA28-C3BDF6D505B7}"/>
                  </a:ext>
                </a:extLst>
              </p:cNvPr>
              <p:cNvSpPr/>
              <p:nvPr/>
            </p:nvSpPr>
            <p:spPr>
              <a:xfrm>
                <a:off x="65119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8" name="Shape 1780">
                <a:extLst>
                  <a:ext uri="{FF2B5EF4-FFF2-40B4-BE49-F238E27FC236}">
                    <a16:creationId xmlns:a16="http://schemas.microsoft.com/office/drawing/2014/main" id="{24B7DCE7-D822-4174-833D-536BE626C510}"/>
                  </a:ext>
                </a:extLst>
              </p:cNvPr>
              <p:cNvSpPr/>
              <p:nvPr/>
            </p:nvSpPr>
            <p:spPr>
              <a:xfrm>
                <a:off x="65119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69" name="Shape 1781">
                <a:extLst>
                  <a:ext uri="{FF2B5EF4-FFF2-40B4-BE49-F238E27FC236}">
                    <a16:creationId xmlns:a16="http://schemas.microsoft.com/office/drawing/2014/main" id="{9F862A2D-5C21-4B1F-AD6E-78B3CB6A5440}"/>
                  </a:ext>
                </a:extLst>
              </p:cNvPr>
              <p:cNvSpPr/>
              <p:nvPr/>
            </p:nvSpPr>
            <p:spPr>
              <a:xfrm>
                <a:off x="65119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0" name="Shape 1782">
                <a:extLst>
                  <a:ext uri="{FF2B5EF4-FFF2-40B4-BE49-F238E27FC236}">
                    <a16:creationId xmlns:a16="http://schemas.microsoft.com/office/drawing/2014/main" id="{34DC25AF-7476-400E-AFD5-E9F051AA8DFB}"/>
                  </a:ext>
                </a:extLst>
              </p:cNvPr>
              <p:cNvSpPr/>
              <p:nvPr/>
            </p:nvSpPr>
            <p:spPr>
              <a:xfrm>
                <a:off x="65119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1" name="Shape 1783">
                <a:extLst>
                  <a:ext uri="{FF2B5EF4-FFF2-40B4-BE49-F238E27FC236}">
                    <a16:creationId xmlns:a16="http://schemas.microsoft.com/office/drawing/2014/main" id="{51FE4A1B-0A3D-4DB6-8A11-1C0E637D9869}"/>
                  </a:ext>
                </a:extLst>
              </p:cNvPr>
              <p:cNvSpPr/>
              <p:nvPr/>
            </p:nvSpPr>
            <p:spPr>
              <a:xfrm>
                <a:off x="65119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2" name="Shape 1784">
                <a:extLst>
                  <a:ext uri="{FF2B5EF4-FFF2-40B4-BE49-F238E27FC236}">
                    <a16:creationId xmlns:a16="http://schemas.microsoft.com/office/drawing/2014/main" id="{9153D6BF-B7D4-43B0-BE6A-4B9FB4ED588B}"/>
                  </a:ext>
                </a:extLst>
              </p:cNvPr>
              <p:cNvSpPr/>
              <p:nvPr/>
            </p:nvSpPr>
            <p:spPr>
              <a:xfrm>
                <a:off x="65119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3" name="Shape 1785">
                <a:extLst>
                  <a:ext uri="{FF2B5EF4-FFF2-40B4-BE49-F238E27FC236}">
                    <a16:creationId xmlns:a16="http://schemas.microsoft.com/office/drawing/2014/main" id="{0257E4CD-175A-47A5-952F-0FAB33D9075C}"/>
                  </a:ext>
                </a:extLst>
              </p:cNvPr>
              <p:cNvSpPr/>
              <p:nvPr/>
            </p:nvSpPr>
            <p:spPr>
              <a:xfrm>
                <a:off x="65119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4" name="Shape 1786">
                <a:extLst>
                  <a:ext uri="{FF2B5EF4-FFF2-40B4-BE49-F238E27FC236}">
                    <a16:creationId xmlns:a16="http://schemas.microsoft.com/office/drawing/2014/main" id="{8A6DA30B-522B-403C-83CA-F5B30A0A1418}"/>
                  </a:ext>
                </a:extLst>
              </p:cNvPr>
              <p:cNvSpPr/>
              <p:nvPr/>
            </p:nvSpPr>
            <p:spPr>
              <a:xfrm>
                <a:off x="66624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5" name="Shape 1787">
                <a:extLst>
                  <a:ext uri="{FF2B5EF4-FFF2-40B4-BE49-F238E27FC236}">
                    <a16:creationId xmlns:a16="http://schemas.microsoft.com/office/drawing/2014/main" id="{B37B5AB1-B394-40CF-B7B0-F15EA739B696}"/>
                  </a:ext>
                </a:extLst>
              </p:cNvPr>
              <p:cNvSpPr/>
              <p:nvPr/>
            </p:nvSpPr>
            <p:spPr>
              <a:xfrm>
                <a:off x="666240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476" name="Shape 1788">
                <a:extLst>
                  <a:ext uri="{FF2B5EF4-FFF2-40B4-BE49-F238E27FC236}">
                    <a16:creationId xmlns:a16="http://schemas.microsoft.com/office/drawing/2014/main" id="{2C55D4CF-6069-45C0-AC4E-C296E13C8C32}"/>
                  </a:ext>
                </a:extLst>
              </p:cNvPr>
              <p:cNvSpPr/>
              <p:nvPr/>
            </p:nvSpPr>
            <p:spPr>
              <a:xfrm>
                <a:off x="66624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325" name="Shape 1789">
              <a:extLst>
                <a:ext uri="{FF2B5EF4-FFF2-40B4-BE49-F238E27FC236}">
                  <a16:creationId xmlns:a16="http://schemas.microsoft.com/office/drawing/2014/main" id="{C467D17F-B042-4B3F-8DC5-994C833AB4EF}"/>
                </a:ext>
              </a:extLst>
            </p:cNvPr>
            <p:cNvGrpSpPr/>
            <p:nvPr/>
          </p:nvGrpSpPr>
          <p:grpSpPr>
            <a:xfrm rot="10800000">
              <a:off x="7682451" y="28707"/>
              <a:ext cx="1140783" cy="5086302"/>
              <a:chOff x="5608825" y="238125"/>
              <a:chExt cx="1174975" cy="5238750"/>
            </a:xfrm>
          </p:grpSpPr>
          <p:sp>
            <p:nvSpPr>
              <p:cNvPr id="326" name="Shape 1790">
                <a:extLst>
                  <a:ext uri="{FF2B5EF4-FFF2-40B4-BE49-F238E27FC236}">
                    <a16:creationId xmlns:a16="http://schemas.microsoft.com/office/drawing/2014/main" id="{F44E3F58-D1AB-49BD-BA53-F35C769B9B4A}"/>
                  </a:ext>
                </a:extLst>
              </p:cNvPr>
              <p:cNvSpPr/>
              <p:nvPr/>
            </p:nvSpPr>
            <p:spPr>
              <a:xfrm>
                <a:off x="56088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7" name="Shape 1791">
                <a:extLst>
                  <a:ext uri="{FF2B5EF4-FFF2-40B4-BE49-F238E27FC236}">
                    <a16:creationId xmlns:a16="http://schemas.microsoft.com/office/drawing/2014/main" id="{1C3DB6CD-9186-451B-9FC5-527873ECF0CB}"/>
                  </a:ext>
                </a:extLst>
              </p:cNvPr>
              <p:cNvSpPr/>
              <p:nvPr/>
            </p:nvSpPr>
            <p:spPr>
              <a:xfrm>
                <a:off x="5608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8" name="Shape 1792">
                <a:extLst>
                  <a:ext uri="{FF2B5EF4-FFF2-40B4-BE49-F238E27FC236}">
                    <a16:creationId xmlns:a16="http://schemas.microsoft.com/office/drawing/2014/main" id="{124BE89B-EB93-432F-A646-B73E633DE23F}"/>
                  </a:ext>
                </a:extLst>
              </p:cNvPr>
              <p:cNvSpPr/>
              <p:nvPr/>
            </p:nvSpPr>
            <p:spPr>
              <a:xfrm>
                <a:off x="5608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9" name="Shape 1793">
                <a:extLst>
                  <a:ext uri="{FF2B5EF4-FFF2-40B4-BE49-F238E27FC236}">
                    <a16:creationId xmlns:a16="http://schemas.microsoft.com/office/drawing/2014/main" id="{2550A5E9-F48D-4F05-82F2-2EE5C82D797E}"/>
                  </a:ext>
                </a:extLst>
              </p:cNvPr>
              <p:cNvSpPr/>
              <p:nvPr/>
            </p:nvSpPr>
            <p:spPr>
              <a:xfrm>
                <a:off x="5608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0" name="Shape 1794">
                <a:extLst>
                  <a:ext uri="{FF2B5EF4-FFF2-40B4-BE49-F238E27FC236}">
                    <a16:creationId xmlns:a16="http://schemas.microsoft.com/office/drawing/2014/main" id="{5643A100-CE75-4C09-92CF-DAB2C289F1D0}"/>
                  </a:ext>
                </a:extLst>
              </p:cNvPr>
              <p:cNvSpPr/>
              <p:nvPr/>
            </p:nvSpPr>
            <p:spPr>
              <a:xfrm>
                <a:off x="57593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1" name="Shape 1795">
                <a:extLst>
                  <a:ext uri="{FF2B5EF4-FFF2-40B4-BE49-F238E27FC236}">
                    <a16:creationId xmlns:a16="http://schemas.microsoft.com/office/drawing/2014/main" id="{1229E8DD-DFBB-4D1B-928F-F3B6C3724957}"/>
                  </a:ext>
                </a:extLst>
              </p:cNvPr>
              <p:cNvSpPr/>
              <p:nvPr/>
            </p:nvSpPr>
            <p:spPr>
              <a:xfrm>
                <a:off x="57593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2" name="Shape 1796">
                <a:extLst>
                  <a:ext uri="{FF2B5EF4-FFF2-40B4-BE49-F238E27FC236}">
                    <a16:creationId xmlns:a16="http://schemas.microsoft.com/office/drawing/2014/main" id="{47EF9EED-D5C0-498C-800E-968285CA5A67}"/>
                  </a:ext>
                </a:extLst>
              </p:cNvPr>
              <p:cNvSpPr/>
              <p:nvPr/>
            </p:nvSpPr>
            <p:spPr>
              <a:xfrm>
                <a:off x="57593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3" name="Shape 1797">
                <a:extLst>
                  <a:ext uri="{FF2B5EF4-FFF2-40B4-BE49-F238E27FC236}">
                    <a16:creationId xmlns:a16="http://schemas.microsoft.com/office/drawing/2014/main" id="{F22FAB4C-59DA-44D3-ABD8-AC276E03C557}"/>
                  </a:ext>
                </a:extLst>
              </p:cNvPr>
              <p:cNvSpPr/>
              <p:nvPr/>
            </p:nvSpPr>
            <p:spPr>
              <a:xfrm>
                <a:off x="57593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4" name="Shape 1798">
                <a:extLst>
                  <a:ext uri="{FF2B5EF4-FFF2-40B4-BE49-F238E27FC236}">
                    <a16:creationId xmlns:a16="http://schemas.microsoft.com/office/drawing/2014/main" id="{0A9ECE9B-E3D5-4A60-8AD3-CDE77A702005}"/>
                  </a:ext>
                </a:extLst>
              </p:cNvPr>
              <p:cNvSpPr/>
              <p:nvPr/>
            </p:nvSpPr>
            <p:spPr>
              <a:xfrm>
                <a:off x="57593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5" name="Shape 1799">
                <a:extLst>
                  <a:ext uri="{FF2B5EF4-FFF2-40B4-BE49-F238E27FC236}">
                    <a16:creationId xmlns:a16="http://schemas.microsoft.com/office/drawing/2014/main" id="{B557045B-728D-4224-9D8C-04D60534EB14}"/>
                  </a:ext>
                </a:extLst>
              </p:cNvPr>
              <p:cNvSpPr/>
              <p:nvPr/>
            </p:nvSpPr>
            <p:spPr>
              <a:xfrm>
                <a:off x="57593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6" name="Shape 1800">
                <a:extLst>
                  <a:ext uri="{FF2B5EF4-FFF2-40B4-BE49-F238E27FC236}">
                    <a16:creationId xmlns:a16="http://schemas.microsoft.com/office/drawing/2014/main" id="{6E026E98-D997-4FB3-BF57-0A66A723429B}"/>
                  </a:ext>
                </a:extLst>
              </p:cNvPr>
              <p:cNvSpPr/>
              <p:nvPr/>
            </p:nvSpPr>
            <p:spPr>
              <a:xfrm>
                <a:off x="57593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7" name="Shape 1801">
                <a:extLst>
                  <a:ext uri="{FF2B5EF4-FFF2-40B4-BE49-F238E27FC236}">
                    <a16:creationId xmlns:a16="http://schemas.microsoft.com/office/drawing/2014/main" id="{39AC65F2-D049-4A7A-8E45-286B8AC40794}"/>
                  </a:ext>
                </a:extLst>
              </p:cNvPr>
              <p:cNvSpPr/>
              <p:nvPr/>
            </p:nvSpPr>
            <p:spPr>
              <a:xfrm>
                <a:off x="57593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8" name="Shape 1802">
                <a:extLst>
                  <a:ext uri="{FF2B5EF4-FFF2-40B4-BE49-F238E27FC236}">
                    <a16:creationId xmlns:a16="http://schemas.microsoft.com/office/drawing/2014/main" id="{A767175E-E797-438D-8A7F-3F7579C88D28}"/>
                  </a:ext>
                </a:extLst>
              </p:cNvPr>
              <p:cNvSpPr/>
              <p:nvPr/>
            </p:nvSpPr>
            <p:spPr>
              <a:xfrm>
                <a:off x="57593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9" name="Shape 1803">
                <a:extLst>
                  <a:ext uri="{FF2B5EF4-FFF2-40B4-BE49-F238E27FC236}">
                    <a16:creationId xmlns:a16="http://schemas.microsoft.com/office/drawing/2014/main" id="{26BDEE1D-5DC1-4FD3-8065-3AF7C26B1734}"/>
                  </a:ext>
                </a:extLst>
              </p:cNvPr>
              <p:cNvSpPr/>
              <p:nvPr/>
            </p:nvSpPr>
            <p:spPr>
              <a:xfrm>
                <a:off x="57593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0" name="Shape 1804">
                <a:extLst>
                  <a:ext uri="{FF2B5EF4-FFF2-40B4-BE49-F238E27FC236}">
                    <a16:creationId xmlns:a16="http://schemas.microsoft.com/office/drawing/2014/main" id="{F6D21EC3-787B-4D32-B096-4DF5196273CD}"/>
                  </a:ext>
                </a:extLst>
              </p:cNvPr>
              <p:cNvSpPr/>
              <p:nvPr/>
            </p:nvSpPr>
            <p:spPr>
              <a:xfrm>
                <a:off x="57593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1" name="Shape 1805">
                <a:extLst>
                  <a:ext uri="{FF2B5EF4-FFF2-40B4-BE49-F238E27FC236}">
                    <a16:creationId xmlns:a16="http://schemas.microsoft.com/office/drawing/2014/main" id="{C4D6F455-B1EF-4D49-93CA-BD0A0BD690EA}"/>
                  </a:ext>
                </a:extLst>
              </p:cNvPr>
              <p:cNvSpPr/>
              <p:nvPr/>
            </p:nvSpPr>
            <p:spPr>
              <a:xfrm>
                <a:off x="57593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2" name="Shape 1806">
                <a:extLst>
                  <a:ext uri="{FF2B5EF4-FFF2-40B4-BE49-F238E27FC236}">
                    <a16:creationId xmlns:a16="http://schemas.microsoft.com/office/drawing/2014/main" id="{1D73DDBE-9506-4212-9AC3-57966321AE59}"/>
                  </a:ext>
                </a:extLst>
              </p:cNvPr>
              <p:cNvSpPr/>
              <p:nvPr/>
            </p:nvSpPr>
            <p:spPr>
              <a:xfrm>
                <a:off x="57593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3" name="Shape 1807">
                <a:extLst>
                  <a:ext uri="{FF2B5EF4-FFF2-40B4-BE49-F238E27FC236}">
                    <a16:creationId xmlns:a16="http://schemas.microsoft.com/office/drawing/2014/main" id="{D4D8AAD9-2B28-4C78-85C8-3E199E7C1385}"/>
                  </a:ext>
                </a:extLst>
              </p:cNvPr>
              <p:cNvSpPr/>
              <p:nvPr/>
            </p:nvSpPr>
            <p:spPr>
              <a:xfrm>
                <a:off x="57593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4" name="Shape 1808">
                <a:extLst>
                  <a:ext uri="{FF2B5EF4-FFF2-40B4-BE49-F238E27FC236}">
                    <a16:creationId xmlns:a16="http://schemas.microsoft.com/office/drawing/2014/main" id="{AEEF92BD-0A6A-42CD-9432-3254422AAB5D}"/>
                  </a:ext>
                </a:extLst>
              </p:cNvPr>
              <p:cNvSpPr/>
              <p:nvPr/>
            </p:nvSpPr>
            <p:spPr>
              <a:xfrm>
                <a:off x="57593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5" name="Shape 1809">
                <a:extLst>
                  <a:ext uri="{FF2B5EF4-FFF2-40B4-BE49-F238E27FC236}">
                    <a16:creationId xmlns:a16="http://schemas.microsoft.com/office/drawing/2014/main" id="{1FC4048A-CA14-4BFD-89BA-5C7CB0BC5D0E}"/>
                  </a:ext>
                </a:extLst>
              </p:cNvPr>
              <p:cNvSpPr/>
              <p:nvPr/>
            </p:nvSpPr>
            <p:spPr>
              <a:xfrm>
                <a:off x="57593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6" name="Shape 1810">
                <a:extLst>
                  <a:ext uri="{FF2B5EF4-FFF2-40B4-BE49-F238E27FC236}">
                    <a16:creationId xmlns:a16="http://schemas.microsoft.com/office/drawing/2014/main" id="{FFF46F37-4A0A-4852-9C58-327660046E64}"/>
                  </a:ext>
                </a:extLst>
              </p:cNvPr>
              <p:cNvSpPr/>
              <p:nvPr/>
            </p:nvSpPr>
            <p:spPr>
              <a:xfrm>
                <a:off x="57593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7" name="Shape 1811">
                <a:extLst>
                  <a:ext uri="{FF2B5EF4-FFF2-40B4-BE49-F238E27FC236}">
                    <a16:creationId xmlns:a16="http://schemas.microsoft.com/office/drawing/2014/main" id="{C8C33828-2576-489B-A0A0-62800D1AA465}"/>
                  </a:ext>
                </a:extLst>
              </p:cNvPr>
              <p:cNvSpPr/>
              <p:nvPr/>
            </p:nvSpPr>
            <p:spPr>
              <a:xfrm>
                <a:off x="59098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8" name="Shape 1812">
                <a:extLst>
                  <a:ext uri="{FF2B5EF4-FFF2-40B4-BE49-F238E27FC236}">
                    <a16:creationId xmlns:a16="http://schemas.microsoft.com/office/drawing/2014/main" id="{12FC435D-2497-4E2B-968A-6524B502E03A}"/>
                  </a:ext>
                </a:extLst>
              </p:cNvPr>
              <p:cNvSpPr/>
              <p:nvPr/>
            </p:nvSpPr>
            <p:spPr>
              <a:xfrm>
                <a:off x="59098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9" name="Shape 1813">
                <a:extLst>
                  <a:ext uri="{FF2B5EF4-FFF2-40B4-BE49-F238E27FC236}">
                    <a16:creationId xmlns:a16="http://schemas.microsoft.com/office/drawing/2014/main" id="{19727E33-DB25-4E46-B83C-406831E3CFDA}"/>
                  </a:ext>
                </a:extLst>
              </p:cNvPr>
              <p:cNvSpPr/>
              <p:nvPr/>
            </p:nvSpPr>
            <p:spPr>
              <a:xfrm>
                <a:off x="59098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0" name="Shape 1814">
                <a:extLst>
                  <a:ext uri="{FF2B5EF4-FFF2-40B4-BE49-F238E27FC236}">
                    <a16:creationId xmlns:a16="http://schemas.microsoft.com/office/drawing/2014/main" id="{11ADA59A-6D65-49C9-8723-5B87A319CE13}"/>
                  </a:ext>
                </a:extLst>
              </p:cNvPr>
              <p:cNvSpPr/>
              <p:nvPr/>
            </p:nvSpPr>
            <p:spPr>
              <a:xfrm>
                <a:off x="59098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1" name="Shape 1815">
                <a:extLst>
                  <a:ext uri="{FF2B5EF4-FFF2-40B4-BE49-F238E27FC236}">
                    <a16:creationId xmlns:a16="http://schemas.microsoft.com/office/drawing/2014/main" id="{1E4740A7-C92B-4D85-A873-296933F6F6C5}"/>
                  </a:ext>
                </a:extLst>
              </p:cNvPr>
              <p:cNvSpPr/>
              <p:nvPr/>
            </p:nvSpPr>
            <p:spPr>
              <a:xfrm>
                <a:off x="59098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2" name="Shape 1816">
                <a:extLst>
                  <a:ext uri="{FF2B5EF4-FFF2-40B4-BE49-F238E27FC236}">
                    <a16:creationId xmlns:a16="http://schemas.microsoft.com/office/drawing/2014/main" id="{9548CE5F-A44D-408B-81E5-A87B85F6DABD}"/>
                  </a:ext>
                </a:extLst>
              </p:cNvPr>
              <p:cNvSpPr/>
              <p:nvPr/>
            </p:nvSpPr>
            <p:spPr>
              <a:xfrm>
                <a:off x="59098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3" name="Shape 1817">
                <a:extLst>
                  <a:ext uri="{FF2B5EF4-FFF2-40B4-BE49-F238E27FC236}">
                    <a16:creationId xmlns:a16="http://schemas.microsoft.com/office/drawing/2014/main" id="{164D9E8A-5843-4033-96CD-66D6485CA0F9}"/>
                  </a:ext>
                </a:extLst>
              </p:cNvPr>
              <p:cNvSpPr/>
              <p:nvPr/>
            </p:nvSpPr>
            <p:spPr>
              <a:xfrm>
                <a:off x="59098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4" name="Shape 1818">
                <a:extLst>
                  <a:ext uri="{FF2B5EF4-FFF2-40B4-BE49-F238E27FC236}">
                    <a16:creationId xmlns:a16="http://schemas.microsoft.com/office/drawing/2014/main" id="{8D8A07DE-9EEF-4A0B-9A01-C455F4106EBE}"/>
                  </a:ext>
                </a:extLst>
              </p:cNvPr>
              <p:cNvSpPr/>
              <p:nvPr/>
            </p:nvSpPr>
            <p:spPr>
              <a:xfrm>
                <a:off x="59098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5" name="Shape 1819">
                <a:extLst>
                  <a:ext uri="{FF2B5EF4-FFF2-40B4-BE49-F238E27FC236}">
                    <a16:creationId xmlns:a16="http://schemas.microsoft.com/office/drawing/2014/main" id="{EF2CFDC3-D3C8-4D72-BA71-7A1D627EE337}"/>
                  </a:ext>
                </a:extLst>
              </p:cNvPr>
              <p:cNvSpPr/>
              <p:nvPr/>
            </p:nvSpPr>
            <p:spPr>
              <a:xfrm>
                <a:off x="59098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6" name="Shape 1820">
                <a:extLst>
                  <a:ext uri="{FF2B5EF4-FFF2-40B4-BE49-F238E27FC236}">
                    <a16:creationId xmlns:a16="http://schemas.microsoft.com/office/drawing/2014/main" id="{A1329D95-924D-4F0F-A2F8-D65A29DBAD3A}"/>
                  </a:ext>
                </a:extLst>
              </p:cNvPr>
              <p:cNvSpPr/>
              <p:nvPr/>
            </p:nvSpPr>
            <p:spPr>
              <a:xfrm>
                <a:off x="59098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7" name="Shape 1821">
                <a:extLst>
                  <a:ext uri="{FF2B5EF4-FFF2-40B4-BE49-F238E27FC236}">
                    <a16:creationId xmlns:a16="http://schemas.microsoft.com/office/drawing/2014/main" id="{962CB5DB-EF85-427C-89B6-3AD557D87077}"/>
                  </a:ext>
                </a:extLst>
              </p:cNvPr>
              <p:cNvSpPr/>
              <p:nvPr/>
            </p:nvSpPr>
            <p:spPr>
              <a:xfrm>
                <a:off x="59098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8" name="Shape 1822">
                <a:extLst>
                  <a:ext uri="{FF2B5EF4-FFF2-40B4-BE49-F238E27FC236}">
                    <a16:creationId xmlns:a16="http://schemas.microsoft.com/office/drawing/2014/main" id="{66049EAC-B9AA-4294-9060-55206E1BE39A}"/>
                  </a:ext>
                </a:extLst>
              </p:cNvPr>
              <p:cNvSpPr/>
              <p:nvPr/>
            </p:nvSpPr>
            <p:spPr>
              <a:xfrm>
                <a:off x="59098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9" name="Shape 1823">
                <a:extLst>
                  <a:ext uri="{FF2B5EF4-FFF2-40B4-BE49-F238E27FC236}">
                    <a16:creationId xmlns:a16="http://schemas.microsoft.com/office/drawing/2014/main" id="{363F3D96-A218-4EFE-889E-D1E142928D2F}"/>
                  </a:ext>
                </a:extLst>
              </p:cNvPr>
              <p:cNvSpPr/>
              <p:nvPr/>
            </p:nvSpPr>
            <p:spPr>
              <a:xfrm>
                <a:off x="59098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0" name="Shape 1824">
                <a:extLst>
                  <a:ext uri="{FF2B5EF4-FFF2-40B4-BE49-F238E27FC236}">
                    <a16:creationId xmlns:a16="http://schemas.microsoft.com/office/drawing/2014/main" id="{9464FA76-912D-4820-A5A1-69F6D28B75F0}"/>
                  </a:ext>
                </a:extLst>
              </p:cNvPr>
              <p:cNvSpPr/>
              <p:nvPr/>
            </p:nvSpPr>
            <p:spPr>
              <a:xfrm>
                <a:off x="60603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1" name="Shape 1825">
                <a:extLst>
                  <a:ext uri="{FF2B5EF4-FFF2-40B4-BE49-F238E27FC236}">
                    <a16:creationId xmlns:a16="http://schemas.microsoft.com/office/drawing/2014/main" id="{30B65D0F-42DA-4C1B-85B6-8F92F8E20D3E}"/>
                  </a:ext>
                </a:extLst>
              </p:cNvPr>
              <p:cNvSpPr/>
              <p:nvPr/>
            </p:nvSpPr>
            <p:spPr>
              <a:xfrm>
                <a:off x="606037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2" name="Shape 1826">
                <a:extLst>
                  <a:ext uri="{FF2B5EF4-FFF2-40B4-BE49-F238E27FC236}">
                    <a16:creationId xmlns:a16="http://schemas.microsoft.com/office/drawing/2014/main" id="{51EDDA39-17DC-428E-8A18-48B61DE8F3FF}"/>
                  </a:ext>
                </a:extLst>
              </p:cNvPr>
              <p:cNvSpPr/>
              <p:nvPr/>
            </p:nvSpPr>
            <p:spPr>
              <a:xfrm>
                <a:off x="606037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3" name="Shape 1827">
                <a:extLst>
                  <a:ext uri="{FF2B5EF4-FFF2-40B4-BE49-F238E27FC236}">
                    <a16:creationId xmlns:a16="http://schemas.microsoft.com/office/drawing/2014/main" id="{1E849EDA-012F-4FAB-804E-527C5268333B}"/>
                  </a:ext>
                </a:extLst>
              </p:cNvPr>
              <p:cNvSpPr/>
              <p:nvPr/>
            </p:nvSpPr>
            <p:spPr>
              <a:xfrm>
                <a:off x="606037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4" name="Shape 1828">
                <a:extLst>
                  <a:ext uri="{FF2B5EF4-FFF2-40B4-BE49-F238E27FC236}">
                    <a16:creationId xmlns:a16="http://schemas.microsoft.com/office/drawing/2014/main" id="{D084223C-C136-48ED-BA07-42345622B71B}"/>
                  </a:ext>
                </a:extLst>
              </p:cNvPr>
              <p:cNvSpPr/>
              <p:nvPr/>
            </p:nvSpPr>
            <p:spPr>
              <a:xfrm>
                <a:off x="606037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5" name="Shape 1829">
                <a:extLst>
                  <a:ext uri="{FF2B5EF4-FFF2-40B4-BE49-F238E27FC236}">
                    <a16:creationId xmlns:a16="http://schemas.microsoft.com/office/drawing/2014/main" id="{5B226A24-0451-4E66-B12A-CA637A3BD3C6}"/>
                  </a:ext>
                </a:extLst>
              </p:cNvPr>
              <p:cNvSpPr/>
              <p:nvPr/>
            </p:nvSpPr>
            <p:spPr>
              <a:xfrm>
                <a:off x="606037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6" name="Shape 1830">
                <a:extLst>
                  <a:ext uri="{FF2B5EF4-FFF2-40B4-BE49-F238E27FC236}">
                    <a16:creationId xmlns:a16="http://schemas.microsoft.com/office/drawing/2014/main" id="{C48FDC18-E339-4241-B105-B850D2E8F071}"/>
                  </a:ext>
                </a:extLst>
              </p:cNvPr>
              <p:cNvSpPr/>
              <p:nvPr/>
            </p:nvSpPr>
            <p:spPr>
              <a:xfrm>
                <a:off x="606037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7" name="Shape 1831">
                <a:extLst>
                  <a:ext uri="{FF2B5EF4-FFF2-40B4-BE49-F238E27FC236}">
                    <a16:creationId xmlns:a16="http://schemas.microsoft.com/office/drawing/2014/main" id="{BAD54D34-7115-4639-9013-BFDEB3CA446C}"/>
                  </a:ext>
                </a:extLst>
              </p:cNvPr>
              <p:cNvSpPr/>
              <p:nvPr/>
            </p:nvSpPr>
            <p:spPr>
              <a:xfrm>
                <a:off x="606037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8" name="Shape 1832">
                <a:extLst>
                  <a:ext uri="{FF2B5EF4-FFF2-40B4-BE49-F238E27FC236}">
                    <a16:creationId xmlns:a16="http://schemas.microsoft.com/office/drawing/2014/main" id="{9A4EBB1D-A24D-470A-929C-8B165DE0F2C9}"/>
                  </a:ext>
                </a:extLst>
              </p:cNvPr>
              <p:cNvSpPr/>
              <p:nvPr/>
            </p:nvSpPr>
            <p:spPr>
              <a:xfrm>
                <a:off x="621087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9" name="Shape 1833">
                <a:extLst>
                  <a:ext uri="{FF2B5EF4-FFF2-40B4-BE49-F238E27FC236}">
                    <a16:creationId xmlns:a16="http://schemas.microsoft.com/office/drawing/2014/main" id="{C1DDD80B-2628-438B-A827-29D59627A414}"/>
                  </a:ext>
                </a:extLst>
              </p:cNvPr>
              <p:cNvSpPr/>
              <p:nvPr/>
            </p:nvSpPr>
            <p:spPr>
              <a:xfrm>
                <a:off x="62108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0" name="Shape 1834">
                <a:extLst>
                  <a:ext uri="{FF2B5EF4-FFF2-40B4-BE49-F238E27FC236}">
                    <a16:creationId xmlns:a16="http://schemas.microsoft.com/office/drawing/2014/main" id="{B15935A2-E993-4E5F-8B8D-FDB6F2BDA133}"/>
                  </a:ext>
                </a:extLst>
              </p:cNvPr>
              <p:cNvSpPr/>
              <p:nvPr/>
            </p:nvSpPr>
            <p:spPr>
              <a:xfrm>
                <a:off x="621087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1" name="Shape 1835">
                <a:extLst>
                  <a:ext uri="{FF2B5EF4-FFF2-40B4-BE49-F238E27FC236}">
                    <a16:creationId xmlns:a16="http://schemas.microsoft.com/office/drawing/2014/main" id="{57735E10-5717-4EA8-B6E2-5576BC3C8210}"/>
                  </a:ext>
                </a:extLst>
              </p:cNvPr>
              <p:cNvSpPr/>
              <p:nvPr/>
            </p:nvSpPr>
            <p:spPr>
              <a:xfrm>
                <a:off x="621087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2" name="Shape 1836">
                <a:extLst>
                  <a:ext uri="{FF2B5EF4-FFF2-40B4-BE49-F238E27FC236}">
                    <a16:creationId xmlns:a16="http://schemas.microsoft.com/office/drawing/2014/main" id="{3E544202-F5B2-40B1-B985-AFD360B2528C}"/>
                  </a:ext>
                </a:extLst>
              </p:cNvPr>
              <p:cNvSpPr/>
              <p:nvPr/>
            </p:nvSpPr>
            <p:spPr>
              <a:xfrm>
                <a:off x="621087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3" name="Shape 1837">
                <a:extLst>
                  <a:ext uri="{FF2B5EF4-FFF2-40B4-BE49-F238E27FC236}">
                    <a16:creationId xmlns:a16="http://schemas.microsoft.com/office/drawing/2014/main" id="{4CA294AF-5329-4E80-861F-04B5089A5EAA}"/>
                  </a:ext>
                </a:extLst>
              </p:cNvPr>
              <p:cNvSpPr/>
              <p:nvPr/>
            </p:nvSpPr>
            <p:spPr>
              <a:xfrm>
                <a:off x="63613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4" name="Shape 1838">
                <a:extLst>
                  <a:ext uri="{FF2B5EF4-FFF2-40B4-BE49-F238E27FC236}">
                    <a16:creationId xmlns:a16="http://schemas.microsoft.com/office/drawing/2014/main" id="{AF307541-520E-4AEF-A816-239DBBB04C70}"/>
                  </a:ext>
                </a:extLst>
              </p:cNvPr>
              <p:cNvSpPr/>
              <p:nvPr/>
            </p:nvSpPr>
            <p:spPr>
              <a:xfrm>
                <a:off x="63613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5" name="Shape 1839">
                <a:extLst>
                  <a:ext uri="{FF2B5EF4-FFF2-40B4-BE49-F238E27FC236}">
                    <a16:creationId xmlns:a16="http://schemas.microsoft.com/office/drawing/2014/main" id="{69A529D2-BEA8-4D2D-A7FC-87509E831A7B}"/>
                  </a:ext>
                </a:extLst>
              </p:cNvPr>
              <p:cNvSpPr/>
              <p:nvPr/>
            </p:nvSpPr>
            <p:spPr>
              <a:xfrm>
                <a:off x="66624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grpSp>
    </p:spTree>
    <p:extLst>
      <p:ext uri="{BB962C8B-B14F-4D97-AF65-F5344CB8AC3E}">
        <p14:creationId xmlns:p14="http://schemas.microsoft.com/office/powerpoint/2010/main" val="1296123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A2C3-EC16-4174-BEF8-0A08B004AE84}"/>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3B98D6-E1BE-4B93-83C2-66EDA2979BC8}"/>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86D088-FAC1-46E9-BACF-824444EE0B19}"/>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5" name="Footer Placeholder 4">
            <a:extLst>
              <a:ext uri="{FF2B5EF4-FFF2-40B4-BE49-F238E27FC236}">
                <a16:creationId xmlns:a16="http://schemas.microsoft.com/office/drawing/2014/main" id="{73C2F074-3759-4DF1-B79B-5480CFA1BE11}"/>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0CA1198-383B-4820-B57D-8EA897582312}"/>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1053116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4C5A2-0080-41AC-A8E1-4F3C685093DA}"/>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4AC3BB-64C7-4D8E-90FA-D95EF636CBC4}"/>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6DC09F0-071D-4E4F-AE1A-3A84C9F0614D}"/>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5" name="Footer Placeholder 4">
            <a:extLst>
              <a:ext uri="{FF2B5EF4-FFF2-40B4-BE49-F238E27FC236}">
                <a16:creationId xmlns:a16="http://schemas.microsoft.com/office/drawing/2014/main" id="{D42D5F33-B652-450C-AD57-9F03FC4E5AC5}"/>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7063DDA-218A-47B3-8EFC-D6839A657A61}"/>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830661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C18F-AD8B-4B2A-A93D-93B8A6F54B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DD0C6C-12CC-40E9-8402-414F93597196}"/>
              </a:ext>
            </a:extLst>
          </p:cNvPr>
          <p:cNvSpPr>
            <a:spLocks noGrp="1"/>
          </p:cNvSpPr>
          <p:nvPr>
            <p:ph sz="half" idx="1"/>
          </p:nvPr>
        </p:nvSpPr>
        <p:spPr>
          <a:xfrm>
            <a:off x="628650" y="1370013"/>
            <a:ext cx="3867150" cy="32623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FC4629-345E-4182-8DD3-D3C107E12D42}"/>
              </a:ext>
            </a:extLst>
          </p:cNvPr>
          <p:cNvSpPr>
            <a:spLocks noGrp="1"/>
          </p:cNvSpPr>
          <p:nvPr>
            <p:ph sz="half" idx="2"/>
          </p:nvPr>
        </p:nvSpPr>
        <p:spPr>
          <a:xfrm>
            <a:off x="4648200" y="1370013"/>
            <a:ext cx="3867150" cy="32623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10F617-E718-4144-8B0E-21D58999286D}"/>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6" name="Footer Placeholder 5">
            <a:extLst>
              <a:ext uri="{FF2B5EF4-FFF2-40B4-BE49-F238E27FC236}">
                <a16:creationId xmlns:a16="http://schemas.microsoft.com/office/drawing/2014/main" id="{D9676F6D-9B6D-4FB5-8172-BA7F5A00D630}"/>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F64850E8-6FB2-4CEE-878B-7C3A621E08A8}"/>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2749638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325-71D5-47EB-BF34-07CF07BAF5A1}"/>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FE5109-A3CC-48DA-AF2A-632E26BE3C08}"/>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47F6744-9F9F-4F74-BDEC-9CB996693A12}"/>
              </a:ext>
            </a:extLst>
          </p:cNvPr>
          <p:cNvSpPr>
            <a:spLocks noGrp="1"/>
          </p:cNvSpPr>
          <p:nvPr>
            <p:ph sz="half" idx="2"/>
          </p:nvPr>
        </p:nvSpPr>
        <p:spPr>
          <a:xfrm>
            <a:off x="630238" y="1879600"/>
            <a:ext cx="3868737" cy="27622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282EE8-30AA-4386-BED9-D1DA8B05E820}"/>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989DF73-AE9B-4C5B-995F-F761BB8D0177}"/>
              </a:ext>
            </a:extLst>
          </p:cNvPr>
          <p:cNvSpPr>
            <a:spLocks noGrp="1"/>
          </p:cNvSpPr>
          <p:nvPr>
            <p:ph sz="quarter" idx="4"/>
          </p:nvPr>
        </p:nvSpPr>
        <p:spPr>
          <a:xfrm>
            <a:off x="4629150" y="1879600"/>
            <a:ext cx="3887788" cy="27622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7384F5-9B51-4466-857C-ACD355186EE2}"/>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8" name="Footer Placeholder 7">
            <a:extLst>
              <a:ext uri="{FF2B5EF4-FFF2-40B4-BE49-F238E27FC236}">
                <a16:creationId xmlns:a16="http://schemas.microsoft.com/office/drawing/2014/main" id="{408EC183-9467-4B39-8865-5613C6BC7B12}"/>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D75474AB-2085-47C8-A2FB-2A266B14FDA9}"/>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514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EFEEF-4048-4876-9527-8607DB5BE6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AA16A0-A461-4AB4-84CC-22FA7CA2B30E}"/>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4" name="Footer Placeholder 3">
            <a:extLst>
              <a:ext uri="{FF2B5EF4-FFF2-40B4-BE49-F238E27FC236}">
                <a16:creationId xmlns:a16="http://schemas.microsoft.com/office/drawing/2014/main" id="{CF0D4E54-88A0-4C59-81C8-FAB3F737BADF}"/>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2E8C66C-B5EB-4166-A566-110A13622A68}"/>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2369644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AE270C-8C40-4BC3-8D90-0F5BC7EE49EB}"/>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3" name="Footer Placeholder 2">
            <a:extLst>
              <a:ext uri="{FF2B5EF4-FFF2-40B4-BE49-F238E27FC236}">
                <a16:creationId xmlns:a16="http://schemas.microsoft.com/office/drawing/2014/main" id="{455EF171-1651-4B6A-B7BB-51453154A804}"/>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274CB158-FCCD-41A8-9ECC-180EB49A2E38}"/>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1034369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25C2A-244C-4272-B664-D01A08857C6B}"/>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FFF94F3-94E5-414A-A073-BB401E56F205}"/>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038922-7D63-42C9-9A70-4646484A501F}"/>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7A3053-786A-4969-A146-8BFBBC563C7B}"/>
              </a:ext>
            </a:extLst>
          </p:cNvPr>
          <p:cNvSpPr>
            <a:spLocks noGrp="1"/>
          </p:cNvSpPr>
          <p:nvPr>
            <p:ph type="dt" sz="half" idx="10"/>
          </p:nvPr>
        </p:nvSpPr>
        <p:spPr>
          <a:xfrm>
            <a:off x="628650" y="4767263"/>
            <a:ext cx="2057400" cy="274637"/>
          </a:xfrm>
          <a:prstGeom prst="rect">
            <a:avLst/>
          </a:prstGeom>
        </p:spPr>
        <p:txBody>
          <a:bodyPr/>
          <a:lstStyle/>
          <a:p>
            <a:fld id="{4B891B65-06B2-434A-A719-8530790B026F}" type="datetimeFigureOut">
              <a:rPr lang="en-US" smtClean="0"/>
              <a:t>6/19/2019</a:t>
            </a:fld>
            <a:endParaRPr lang="en-US" dirty="0"/>
          </a:p>
        </p:txBody>
      </p:sp>
      <p:sp>
        <p:nvSpPr>
          <p:cNvPr id="6" name="Footer Placeholder 5">
            <a:extLst>
              <a:ext uri="{FF2B5EF4-FFF2-40B4-BE49-F238E27FC236}">
                <a16:creationId xmlns:a16="http://schemas.microsoft.com/office/drawing/2014/main" id="{C5AC0136-E300-4393-8DB5-DF0583061B16}"/>
              </a:ext>
            </a:extLst>
          </p:cNvPr>
          <p:cNvSpPr>
            <a:spLocks noGrp="1"/>
          </p:cNvSpPr>
          <p:nvPr>
            <p:ph type="ftr" sz="quarter" idx="11"/>
          </p:nvPr>
        </p:nvSpPr>
        <p:spPr>
          <a:xfrm>
            <a:off x="3028950" y="4767263"/>
            <a:ext cx="3086100" cy="274637"/>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99430939-28A9-49CB-99A1-9DF12526547E}"/>
              </a:ext>
            </a:extLst>
          </p:cNvPr>
          <p:cNvSpPr>
            <a:spLocks noGrp="1"/>
          </p:cNvSpPr>
          <p:nvPr>
            <p:ph type="sldNum" sz="quarter" idx="12"/>
          </p:nvPr>
        </p:nvSpPr>
        <p:spPr/>
        <p:txBody>
          <a:bodyPr/>
          <a:lstStyle/>
          <a:p>
            <a:fld id="{1BC6142F-09BC-4B16-A8C9-DAD33DAC9AE0}" type="slidenum">
              <a:rPr lang="en-US" smtClean="0"/>
              <a:t>‹#›</a:t>
            </a:fld>
            <a:endParaRPr lang="en-US" dirty="0"/>
          </a:p>
        </p:txBody>
      </p:sp>
    </p:spTree>
    <p:extLst>
      <p:ext uri="{BB962C8B-B14F-4D97-AF65-F5344CB8AC3E}">
        <p14:creationId xmlns:p14="http://schemas.microsoft.com/office/powerpoint/2010/main" val="2756388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CD6EA5-1AEA-4C03-9C45-D851D8197823}"/>
              </a:ext>
            </a:extLst>
          </p:cNvPr>
          <p:cNvSpPr>
            <a:spLocks noGrp="1"/>
          </p:cNvSpPr>
          <p:nvPr>
            <p:ph type="title"/>
          </p:nvPr>
        </p:nvSpPr>
        <p:spPr>
          <a:xfrm>
            <a:off x="293058" y="142906"/>
            <a:ext cx="7417619" cy="58817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A4E7F73-EFA1-499E-9326-E30B197D118B}"/>
              </a:ext>
            </a:extLst>
          </p:cNvPr>
          <p:cNvSpPr>
            <a:spLocks noGrp="1"/>
          </p:cNvSpPr>
          <p:nvPr>
            <p:ph type="body" idx="1"/>
          </p:nvPr>
        </p:nvSpPr>
        <p:spPr>
          <a:xfrm>
            <a:off x="293058" y="877224"/>
            <a:ext cx="7417619" cy="374047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09F30F7-FC86-43D8-8B9E-DD55876CDB59}"/>
              </a:ext>
            </a:extLst>
          </p:cNvPr>
          <p:cNvSpPr>
            <a:spLocks noGrp="1"/>
          </p:cNvSpPr>
          <p:nvPr>
            <p:ph type="sldNum" sz="quarter" idx="4"/>
          </p:nvPr>
        </p:nvSpPr>
        <p:spPr>
          <a:xfrm>
            <a:off x="293058" y="4763823"/>
            <a:ext cx="466118"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BC6142F-09BC-4B16-A8C9-DAD33DAC9AE0}" type="slidenum">
              <a:rPr lang="en-US" smtClean="0"/>
              <a:pPr/>
              <a:t>‹#›</a:t>
            </a:fld>
            <a:endParaRPr lang="en-US" dirty="0"/>
          </a:p>
        </p:txBody>
      </p:sp>
      <p:grpSp>
        <p:nvGrpSpPr>
          <p:cNvPr id="7" name="Group 6">
            <a:extLst>
              <a:ext uri="{FF2B5EF4-FFF2-40B4-BE49-F238E27FC236}">
                <a16:creationId xmlns:a16="http://schemas.microsoft.com/office/drawing/2014/main" id="{FAF7BBEF-3E1F-473A-A4C1-6F72DDDA9F44}"/>
              </a:ext>
            </a:extLst>
          </p:cNvPr>
          <p:cNvGrpSpPr/>
          <p:nvPr userDrawn="1"/>
        </p:nvGrpSpPr>
        <p:grpSpPr>
          <a:xfrm>
            <a:off x="7682451" y="28707"/>
            <a:ext cx="1433048" cy="5086302"/>
            <a:chOff x="7682451" y="28707"/>
            <a:chExt cx="1433048" cy="5086302"/>
          </a:xfrm>
        </p:grpSpPr>
        <p:grpSp>
          <p:nvGrpSpPr>
            <p:cNvPr id="8" name="Shape 1566">
              <a:extLst>
                <a:ext uri="{FF2B5EF4-FFF2-40B4-BE49-F238E27FC236}">
                  <a16:creationId xmlns:a16="http://schemas.microsoft.com/office/drawing/2014/main" id="{51030BBF-033E-4C95-82D4-9472656A3028}"/>
                </a:ext>
              </a:extLst>
            </p:cNvPr>
            <p:cNvGrpSpPr/>
            <p:nvPr/>
          </p:nvGrpSpPr>
          <p:grpSpPr>
            <a:xfrm rot="10800000">
              <a:off x="8851487" y="28707"/>
              <a:ext cx="264012" cy="5086302"/>
              <a:chOff x="5307800" y="238125"/>
              <a:chExt cx="271925" cy="5238750"/>
            </a:xfrm>
          </p:grpSpPr>
          <p:sp>
            <p:nvSpPr>
              <p:cNvPr id="225" name="Shape 1567">
                <a:extLst>
                  <a:ext uri="{FF2B5EF4-FFF2-40B4-BE49-F238E27FC236}">
                    <a16:creationId xmlns:a16="http://schemas.microsoft.com/office/drawing/2014/main" id="{E2F6D746-7447-4ACF-871D-59F98A549ECC}"/>
                  </a:ext>
                </a:extLst>
              </p:cNvPr>
              <p:cNvSpPr/>
              <p:nvPr/>
            </p:nvSpPr>
            <p:spPr>
              <a:xfrm>
                <a:off x="5307800" y="2381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6" name="Shape 1568">
                <a:extLst>
                  <a:ext uri="{FF2B5EF4-FFF2-40B4-BE49-F238E27FC236}">
                    <a16:creationId xmlns:a16="http://schemas.microsoft.com/office/drawing/2014/main" id="{AB49876C-3120-4F27-97C5-E2F88184CDD1}"/>
                  </a:ext>
                </a:extLst>
              </p:cNvPr>
              <p:cNvSpPr/>
              <p:nvPr/>
            </p:nvSpPr>
            <p:spPr>
              <a:xfrm>
                <a:off x="5307800"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7" name="Shape 1569">
                <a:extLst>
                  <a:ext uri="{FF2B5EF4-FFF2-40B4-BE49-F238E27FC236}">
                    <a16:creationId xmlns:a16="http://schemas.microsoft.com/office/drawing/2014/main" id="{9784759B-4CE7-4F9B-8CA6-FE2DD5E185C2}"/>
                  </a:ext>
                </a:extLst>
              </p:cNvPr>
              <p:cNvSpPr/>
              <p:nvPr/>
            </p:nvSpPr>
            <p:spPr>
              <a:xfrm>
                <a:off x="5307800"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8" name="Shape 1570">
                <a:extLst>
                  <a:ext uri="{FF2B5EF4-FFF2-40B4-BE49-F238E27FC236}">
                    <a16:creationId xmlns:a16="http://schemas.microsoft.com/office/drawing/2014/main" id="{70B0D3D7-6EE7-4D05-B1C1-6C8FF739BF3C}"/>
                  </a:ext>
                </a:extLst>
              </p:cNvPr>
              <p:cNvSpPr/>
              <p:nvPr/>
            </p:nvSpPr>
            <p:spPr>
              <a:xfrm>
                <a:off x="5307800" y="6896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29" name="Shape 1571">
                <a:extLst>
                  <a:ext uri="{FF2B5EF4-FFF2-40B4-BE49-F238E27FC236}">
                    <a16:creationId xmlns:a16="http://schemas.microsoft.com/office/drawing/2014/main" id="{2C72C53D-04E0-4C02-B2B4-2F7DCEB3F86F}"/>
                  </a:ext>
                </a:extLst>
              </p:cNvPr>
              <p:cNvSpPr/>
              <p:nvPr/>
            </p:nvSpPr>
            <p:spPr>
              <a:xfrm>
                <a:off x="5307800" y="8401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0" name="Shape 1572">
                <a:extLst>
                  <a:ext uri="{FF2B5EF4-FFF2-40B4-BE49-F238E27FC236}">
                    <a16:creationId xmlns:a16="http://schemas.microsoft.com/office/drawing/2014/main" id="{260869ED-D16E-4D9F-991D-8D61FA831B3E}"/>
                  </a:ext>
                </a:extLst>
              </p:cNvPr>
              <p:cNvSpPr/>
              <p:nvPr/>
            </p:nvSpPr>
            <p:spPr>
              <a:xfrm>
                <a:off x="5307800"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1" name="Shape 1573">
                <a:extLst>
                  <a:ext uri="{FF2B5EF4-FFF2-40B4-BE49-F238E27FC236}">
                    <a16:creationId xmlns:a16="http://schemas.microsoft.com/office/drawing/2014/main" id="{ECE3D120-6C53-4633-8D46-3CF0C448CD50}"/>
                  </a:ext>
                </a:extLst>
              </p:cNvPr>
              <p:cNvSpPr/>
              <p:nvPr/>
            </p:nvSpPr>
            <p:spPr>
              <a:xfrm>
                <a:off x="5307800" y="11411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2" name="Shape 1574">
                <a:extLst>
                  <a:ext uri="{FF2B5EF4-FFF2-40B4-BE49-F238E27FC236}">
                    <a16:creationId xmlns:a16="http://schemas.microsoft.com/office/drawing/2014/main" id="{B3D5A023-EDBE-48A0-9D15-615B035549FD}"/>
                  </a:ext>
                </a:extLst>
              </p:cNvPr>
              <p:cNvSpPr/>
              <p:nvPr/>
            </p:nvSpPr>
            <p:spPr>
              <a:xfrm>
                <a:off x="5307800"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3" name="Shape 1575">
                <a:extLst>
                  <a:ext uri="{FF2B5EF4-FFF2-40B4-BE49-F238E27FC236}">
                    <a16:creationId xmlns:a16="http://schemas.microsoft.com/office/drawing/2014/main" id="{C7311EBA-D0A6-4DA4-BF09-CBE0460864C3}"/>
                  </a:ext>
                </a:extLst>
              </p:cNvPr>
              <p:cNvSpPr/>
              <p:nvPr/>
            </p:nvSpPr>
            <p:spPr>
              <a:xfrm>
                <a:off x="5307800"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4" name="Shape 1576">
                <a:extLst>
                  <a:ext uri="{FF2B5EF4-FFF2-40B4-BE49-F238E27FC236}">
                    <a16:creationId xmlns:a16="http://schemas.microsoft.com/office/drawing/2014/main" id="{8D1C3505-2CED-40A8-91D2-02A6A9664EA1}"/>
                  </a:ext>
                </a:extLst>
              </p:cNvPr>
              <p:cNvSpPr/>
              <p:nvPr/>
            </p:nvSpPr>
            <p:spPr>
              <a:xfrm>
                <a:off x="5307800"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5" name="Shape 1577">
                <a:extLst>
                  <a:ext uri="{FF2B5EF4-FFF2-40B4-BE49-F238E27FC236}">
                    <a16:creationId xmlns:a16="http://schemas.microsoft.com/office/drawing/2014/main" id="{5C939DBE-69EB-4B58-A8DC-0CE0618F40F9}"/>
                  </a:ext>
                </a:extLst>
              </p:cNvPr>
              <p:cNvSpPr/>
              <p:nvPr/>
            </p:nvSpPr>
            <p:spPr>
              <a:xfrm>
                <a:off x="5307800" y="17432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6" name="Shape 1578">
                <a:extLst>
                  <a:ext uri="{FF2B5EF4-FFF2-40B4-BE49-F238E27FC236}">
                    <a16:creationId xmlns:a16="http://schemas.microsoft.com/office/drawing/2014/main" id="{3A497A86-A708-415F-95F5-7582D6D352E6}"/>
                  </a:ext>
                </a:extLst>
              </p:cNvPr>
              <p:cNvSpPr/>
              <p:nvPr/>
            </p:nvSpPr>
            <p:spPr>
              <a:xfrm>
                <a:off x="5307800" y="18937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7" name="Shape 1579">
                <a:extLst>
                  <a:ext uri="{FF2B5EF4-FFF2-40B4-BE49-F238E27FC236}">
                    <a16:creationId xmlns:a16="http://schemas.microsoft.com/office/drawing/2014/main" id="{2BCCC0C4-9383-4900-8E04-4784430AFAF9}"/>
                  </a:ext>
                </a:extLst>
              </p:cNvPr>
              <p:cNvSpPr/>
              <p:nvPr/>
            </p:nvSpPr>
            <p:spPr>
              <a:xfrm>
                <a:off x="5307800"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8" name="Shape 1580">
                <a:extLst>
                  <a:ext uri="{FF2B5EF4-FFF2-40B4-BE49-F238E27FC236}">
                    <a16:creationId xmlns:a16="http://schemas.microsoft.com/office/drawing/2014/main" id="{CBEF98A7-ED7D-45CE-81AD-2EAEF6A9E3B3}"/>
                  </a:ext>
                </a:extLst>
              </p:cNvPr>
              <p:cNvSpPr/>
              <p:nvPr/>
            </p:nvSpPr>
            <p:spPr>
              <a:xfrm>
                <a:off x="5307800" y="21947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39" name="Shape 1581">
                <a:extLst>
                  <a:ext uri="{FF2B5EF4-FFF2-40B4-BE49-F238E27FC236}">
                    <a16:creationId xmlns:a16="http://schemas.microsoft.com/office/drawing/2014/main" id="{AD9A8F33-DA0D-41A7-BD2B-746BA1358565}"/>
                  </a:ext>
                </a:extLst>
              </p:cNvPr>
              <p:cNvSpPr/>
              <p:nvPr/>
            </p:nvSpPr>
            <p:spPr>
              <a:xfrm>
                <a:off x="5307800"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0" name="Shape 1582">
                <a:extLst>
                  <a:ext uri="{FF2B5EF4-FFF2-40B4-BE49-F238E27FC236}">
                    <a16:creationId xmlns:a16="http://schemas.microsoft.com/office/drawing/2014/main" id="{668D206B-FB11-44A5-9F15-4932C89898B5}"/>
                  </a:ext>
                </a:extLst>
              </p:cNvPr>
              <p:cNvSpPr/>
              <p:nvPr/>
            </p:nvSpPr>
            <p:spPr>
              <a:xfrm>
                <a:off x="5307800" y="24957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1" name="Shape 1583">
                <a:extLst>
                  <a:ext uri="{FF2B5EF4-FFF2-40B4-BE49-F238E27FC236}">
                    <a16:creationId xmlns:a16="http://schemas.microsoft.com/office/drawing/2014/main" id="{80D50FD0-D401-4E73-8796-FBDBF484FB88}"/>
                  </a:ext>
                </a:extLst>
              </p:cNvPr>
              <p:cNvSpPr/>
              <p:nvPr/>
            </p:nvSpPr>
            <p:spPr>
              <a:xfrm>
                <a:off x="5307800"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2" name="Shape 1584">
                <a:extLst>
                  <a:ext uri="{FF2B5EF4-FFF2-40B4-BE49-F238E27FC236}">
                    <a16:creationId xmlns:a16="http://schemas.microsoft.com/office/drawing/2014/main" id="{1CAE9025-CF19-46B3-A564-EBA43BD5ABD9}"/>
                  </a:ext>
                </a:extLst>
              </p:cNvPr>
              <p:cNvSpPr/>
              <p:nvPr/>
            </p:nvSpPr>
            <p:spPr>
              <a:xfrm>
                <a:off x="5307800"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3" name="Shape 1585">
                <a:extLst>
                  <a:ext uri="{FF2B5EF4-FFF2-40B4-BE49-F238E27FC236}">
                    <a16:creationId xmlns:a16="http://schemas.microsoft.com/office/drawing/2014/main" id="{E4C28F17-0E5C-4CCE-8A6F-FA3FD9D71846}"/>
                  </a:ext>
                </a:extLst>
              </p:cNvPr>
              <p:cNvSpPr/>
              <p:nvPr/>
            </p:nvSpPr>
            <p:spPr>
              <a:xfrm>
                <a:off x="5307800" y="29473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4" name="Shape 1586">
                <a:extLst>
                  <a:ext uri="{FF2B5EF4-FFF2-40B4-BE49-F238E27FC236}">
                    <a16:creationId xmlns:a16="http://schemas.microsoft.com/office/drawing/2014/main" id="{8AF26FDD-9DBE-4672-86F4-B802A36E09B3}"/>
                  </a:ext>
                </a:extLst>
              </p:cNvPr>
              <p:cNvSpPr/>
              <p:nvPr/>
            </p:nvSpPr>
            <p:spPr>
              <a:xfrm>
                <a:off x="5307800"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5" name="Shape 1587">
                <a:extLst>
                  <a:ext uri="{FF2B5EF4-FFF2-40B4-BE49-F238E27FC236}">
                    <a16:creationId xmlns:a16="http://schemas.microsoft.com/office/drawing/2014/main" id="{82D8540A-379C-4C79-8D78-1E767239DE30}"/>
                  </a:ext>
                </a:extLst>
              </p:cNvPr>
              <p:cNvSpPr/>
              <p:nvPr/>
            </p:nvSpPr>
            <p:spPr>
              <a:xfrm>
                <a:off x="5307800"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6" name="Shape 1588">
                <a:extLst>
                  <a:ext uri="{FF2B5EF4-FFF2-40B4-BE49-F238E27FC236}">
                    <a16:creationId xmlns:a16="http://schemas.microsoft.com/office/drawing/2014/main" id="{AD04B411-1F6A-45BB-83D7-F71AF0F69424}"/>
                  </a:ext>
                </a:extLst>
              </p:cNvPr>
              <p:cNvSpPr/>
              <p:nvPr/>
            </p:nvSpPr>
            <p:spPr>
              <a:xfrm>
                <a:off x="5307800" y="33988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7" name="Shape 1589">
                <a:extLst>
                  <a:ext uri="{FF2B5EF4-FFF2-40B4-BE49-F238E27FC236}">
                    <a16:creationId xmlns:a16="http://schemas.microsoft.com/office/drawing/2014/main" id="{7A4D750A-B7A7-470B-AFA6-4EDDA84ADAF9}"/>
                  </a:ext>
                </a:extLst>
              </p:cNvPr>
              <p:cNvSpPr/>
              <p:nvPr/>
            </p:nvSpPr>
            <p:spPr>
              <a:xfrm>
                <a:off x="5307800"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8" name="Shape 1590">
                <a:extLst>
                  <a:ext uri="{FF2B5EF4-FFF2-40B4-BE49-F238E27FC236}">
                    <a16:creationId xmlns:a16="http://schemas.microsoft.com/office/drawing/2014/main" id="{13087F95-9A67-430E-B94A-487C77101AAA}"/>
                  </a:ext>
                </a:extLst>
              </p:cNvPr>
              <p:cNvSpPr/>
              <p:nvPr/>
            </p:nvSpPr>
            <p:spPr>
              <a:xfrm>
                <a:off x="5307800"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49" name="Shape 1591">
                <a:extLst>
                  <a:ext uri="{FF2B5EF4-FFF2-40B4-BE49-F238E27FC236}">
                    <a16:creationId xmlns:a16="http://schemas.microsoft.com/office/drawing/2014/main" id="{AA91D792-328C-49AC-96FA-759FDEB463B9}"/>
                  </a:ext>
                </a:extLst>
              </p:cNvPr>
              <p:cNvSpPr/>
              <p:nvPr/>
            </p:nvSpPr>
            <p:spPr>
              <a:xfrm>
                <a:off x="5307800"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0" name="Shape 1592">
                <a:extLst>
                  <a:ext uri="{FF2B5EF4-FFF2-40B4-BE49-F238E27FC236}">
                    <a16:creationId xmlns:a16="http://schemas.microsoft.com/office/drawing/2014/main" id="{FD3180EC-F8D4-4842-9B6E-AE4D6471EFD7}"/>
                  </a:ext>
                </a:extLst>
              </p:cNvPr>
              <p:cNvSpPr/>
              <p:nvPr/>
            </p:nvSpPr>
            <p:spPr>
              <a:xfrm>
                <a:off x="5307800" y="40008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1" name="Shape 1593">
                <a:extLst>
                  <a:ext uri="{FF2B5EF4-FFF2-40B4-BE49-F238E27FC236}">
                    <a16:creationId xmlns:a16="http://schemas.microsoft.com/office/drawing/2014/main" id="{B912AB46-E1AD-49F0-BE4A-A3C40531E317}"/>
                  </a:ext>
                </a:extLst>
              </p:cNvPr>
              <p:cNvSpPr/>
              <p:nvPr/>
            </p:nvSpPr>
            <p:spPr>
              <a:xfrm>
                <a:off x="5307800"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2" name="Shape 1594">
                <a:extLst>
                  <a:ext uri="{FF2B5EF4-FFF2-40B4-BE49-F238E27FC236}">
                    <a16:creationId xmlns:a16="http://schemas.microsoft.com/office/drawing/2014/main" id="{8DA55128-DBB2-4842-BC48-2A53FBE295D0}"/>
                  </a:ext>
                </a:extLst>
              </p:cNvPr>
              <p:cNvSpPr/>
              <p:nvPr/>
            </p:nvSpPr>
            <p:spPr>
              <a:xfrm>
                <a:off x="5307800"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3" name="Shape 1595">
                <a:extLst>
                  <a:ext uri="{FF2B5EF4-FFF2-40B4-BE49-F238E27FC236}">
                    <a16:creationId xmlns:a16="http://schemas.microsoft.com/office/drawing/2014/main" id="{02CE2E4D-22B9-4B60-B39E-57D067B2BF61}"/>
                  </a:ext>
                </a:extLst>
              </p:cNvPr>
              <p:cNvSpPr/>
              <p:nvPr/>
            </p:nvSpPr>
            <p:spPr>
              <a:xfrm>
                <a:off x="5307800" y="44524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4" name="Shape 1596">
                <a:extLst>
                  <a:ext uri="{FF2B5EF4-FFF2-40B4-BE49-F238E27FC236}">
                    <a16:creationId xmlns:a16="http://schemas.microsoft.com/office/drawing/2014/main" id="{44CE842F-15E8-41A3-B137-2746CA8F7EF2}"/>
                  </a:ext>
                </a:extLst>
              </p:cNvPr>
              <p:cNvSpPr/>
              <p:nvPr/>
            </p:nvSpPr>
            <p:spPr>
              <a:xfrm>
                <a:off x="5307800" y="46029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5" name="Shape 1597">
                <a:extLst>
                  <a:ext uri="{FF2B5EF4-FFF2-40B4-BE49-F238E27FC236}">
                    <a16:creationId xmlns:a16="http://schemas.microsoft.com/office/drawing/2014/main" id="{55A5B291-A96F-429F-9984-BDC11D1395F4}"/>
                  </a:ext>
                </a:extLst>
              </p:cNvPr>
              <p:cNvSpPr/>
              <p:nvPr/>
            </p:nvSpPr>
            <p:spPr>
              <a:xfrm>
                <a:off x="5307800"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6" name="Shape 1598">
                <a:extLst>
                  <a:ext uri="{FF2B5EF4-FFF2-40B4-BE49-F238E27FC236}">
                    <a16:creationId xmlns:a16="http://schemas.microsoft.com/office/drawing/2014/main" id="{EBC5BDFF-2794-4FE7-AB81-05F6AAE72BAD}"/>
                  </a:ext>
                </a:extLst>
              </p:cNvPr>
              <p:cNvSpPr/>
              <p:nvPr/>
            </p:nvSpPr>
            <p:spPr>
              <a:xfrm>
                <a:off x="5307800" y="49039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7" name="Shape 1599">
                <a:extLst>
                  <a:ext uri="{FF2B5EF4-FFF2-40B4-BE49-F238E27FC236}">
                    <a16:creationId xmlns:a16="http://schemas.microsoft.com/office/drawing/2014/main" id="{0D466E40-0E70-4442-B039-E973EA0DCE9B}"/>
                  </a:ext>
                </a:extLst>
              </p:cNvPr>
              <p:cNvSpPr/>
              <p:nvPr/>
            </p:nvSpPr>
            <p:spPr>
              <a:xfrm>
                <a:off x="5307800"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8" name="Shape 1600">
                <a:extLst>
                  <a:ext uri="{FF2B5EF4-FFF2-40B4-BE49-F238E27FC236}">
                    <a16:creationId xmlns:a16="http://schemas.microsoft.com/office/drawing/2014/main" id="{FFFD03DD-56E6-4E64-83B2-3665BD2BA6E4}"/>
                  </a:ext>
                </a:extLst>
              </p:cNvPr>
              <p:cNvSpPr/>
              <p:nvPr/>
            </p:nvSpPr>
            <p:spPr>
              <a:xfrm>
                <a:off x="5307800"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59" name="Shape 1601">
                <a:extLst>
                  <a:ext uri="{FF2B5EF4-FFF2-40B4-BE49-F238E27FC236}">
                    <a16:creationId xmlns:a16="http://schemas.microsoft.com/office/drawing/2014/main" id="{35BF2A6A-1F1A-40B2-AE49-7E32D422137E}"/>
                  </a:ext>
                </a:extLst>
              </p:cNvPr>
              <p:cNvSpPr/>
              <p:nvPr/>
            </p:nvSpPr>
            <p:spPr>
              <a:xfrm>
                <a:off x="5307800" y="535547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0" name="Shape 1602">
                <a:extLst>
                  <a:ext uri="{FF2B5EF4-FFF2-40B4-BE49-F238E27FC236}">
                    <a16:creationId xmlns:a16="http://schemas.microsoft.com/office/drawing/2014/main" id="{9BE57880-B19A-4856-AC89-BEC379AF7A85}"/>
                  </a:ext>
                </a:extLst>
              </p:cNvPr>
              <p:cNvSpPr/>
              <p:nvPr/>
            </p:nvSpPr>
            <p:spPr>
              <a:xfrm>
                <a:off x="5458325" y="2381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1" name="Shape 1603">
                <a:extLst>
                  <a:ext uri="{FF2B5EF4-FFF2-40B4-BE49-F238E27FC236}">
                    <a16:creationId xmlns:a16="http://schemas.microsoft.com/office/drawing/2014/main" id="{417D25C8-221B-4944-BBC5-47AC8E25257F}"/>
                  </a:ext>
                </a:extLst>
              </p:cNvPr>
              <p:cNvSpPr/>
              <p:nvPr/>
            </p:nvSpPr>
            <p:spPr>
              <a:xfrm>
                <a:off x="5458325" y="53912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2" name="Shape 1604">
                <a:extLst>
                  <a:ext uri="{FF2B5EF4-FFF2-40B4-BE49-F238E27FC236}">
                    <a16:creationId xmlns:a16="http://schemas.microsoft.com/office/drawing/2014/main" id="{9D36F9B6-28B8-45EC-BC53-F55027560B51}"/>
                  </a:ext>
                </a:extLst>
              </p:cNvPr>
              <p:cNvSpPr/>
              <p:nvPr/>
            </p:nvSpPr>
            <p:spPr>
              <a:xfrm>
                <a:off x="5458325"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3" name="Shape 1605">
                <a:extLst>
                  <a:ext uri="{FF2B5EF4-FFF2-40B4-BE49-F238E27FC236}">
                    <a16:creationId xmlns:a16="http://schemas.microsoft.com/office/drawing/2014/main" id="{8E706997-5D63-4468-A17F-9E0C6A130D1C}"/>
                  </a:ext>
                </a:extLst>
              </p:cNvPr>
              <p:cNvSpPr/>
              <p:nvPr/>
            </p:nvSpPr>
            <p:spPr>
              <a:xfrm>
                <a:off x="5458325" y="11411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4" name="Shape 1606">
                <a:extLst>
                  <a:ext uri="{FF2B5EF4-FFF2-40B4-BE49-F238E27FC236}">
                    <a16:creationId xmlns:a16="http://schemas.microsoft.com/office/drawing/2014/main" id="{94236FA9-200D-40C3-9496-3809BC64107B}"/>
                  </a:ext>
                </a:extLst>
              </p:cNvPr>
              <p:cNvSpPr/>
              <p:nvPr/>
            </p:nvSpPr>
            <p:spPr>
              <a:xfrm>
                <a:off x="5458325" y="14422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5" name="Shape 1607">
                <a:extLst>
                  <a:ext uri="{FF2B5EF4-FFF2-40B4-BE49-F238E27FC236}">
                    <a16:creationId xmlns:a16="http://schemas.microsoft.com/office/drawing/2014/main" id="{B48D67F4-1B9B-4D56-BB9E-FFF2F2F86CB9}"/>
                  </a:ext>
                </a:extLst>
              </p:cNvPr>
              <p:cNvSpPr/>
              <p:nvPr/>
            </p:nvSpPr>
            <p:spPr>
              <a:xfrm>
                <a:off x="5458325" y="15927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6" name="Shape 1608">
                <a:extLst>
                  <a:ext uri="{FF2B5EF4-FFF2-40B4-BE49-F238E27FC236}">
                    <a16:creationId xmlns:a16="http://schemas.microsoft.com/office/drawing/2014/main" id="{65F4719B-75F9-453B-9E7D-584146C205F2}"/>
                  </a:ext>
                </a:extLst>
              </p:cNvPr>
              <p:cNvSpPr/>
              <p:nvPr/>
            </p:nvSpPr>
            <p:spPr>
              <a:xfrm>
                <a:off x="5458325" y="21947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7" name="Shape 1609">
                <a:extLst>
                  <a:ext uri="{FF2B5EF4-FFF2-40B4-BE49-F238E27FC236}">
                    <a16:creationId xmlns:a16="http://schemas.microsoft.com/office/drawing/2014/main" id="{F69CF262-8432-4FB5-BD23-24163C6525A7}"/>
                  </a:ext>
                </a:extLst>
              </p:cNvPr>
              <p:cNvSpPr/>
              <p:nvPr/>
            </p:nvSpPr>
            <p:spPr>
              <a:xfrm>
                <a:off x="5458325" y="23452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8" name="Shape 1610">
                <a:extLst>
                  <a:ext uri="{FF2B5EF4-FFF2-40B4-BE49-F238E27FC236}">
                    <a16:creationId xmlns:a16="http://schemas.microsoft.com/office/drawing/2014/main" id="{B1FBEF10-6777-41C9-ACB8-3B0C9D34AC57}"/>
                  </a:ext>
                </a:extLst>
              </p:cNvPr>
              <p:cNvSpPr/>
              <p:nvPr/>
            </p:nvSpPr>
            <p:spPr>
              <a:xfrm>
                <a:off x="5458325" y="24957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69" name="Shape 1611">
                <a:extLst>
                  <a:ext uri="{FF2B5EF4-FFF2-40B4-BE49-F238E27FC236}">
                    <a16:creationId xmlns:a16="http://schemas.microsoft.com/office/drawing/2014/main" id="{C265940E-68B4-4D6A-8350-3604492A3B87}"/>
                  </a:ext>
                </a:extLst>
              </p:cNvPr>
              <p:cNvSpPr/>
              <p:nvPr/>
            </p:nvSpPr>
            <p:spPr>
              <a:xfrm>
                <a:off x="5458325" y="26462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0" name="Shape 1612">
                <a:extLst>
                  <a:ext uri="{FF2B5EF4-FFF2-40B4-BE49-F238E27FC236}">
                    <a16:creationId xmlns:a16="http://schemas.microsoft.com/office/drawing/2014/main" id="{2BC27663-67DE-420F-9C41-5B56ED12E8B6}"/>
                  </a:ext>
                </a:extLst>
              </p:cNvPr>
              <p:cNvSpPr/>
              <p:nvPr/>
            </p:nvSpPr>
            <p:spPr>
              <a:xfrm>
                <a:off x="5458325" y="294730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1" name="Shape 1613">
                <a:extLst>
                  <a:ext uri="{FF2B5EF4-FFF2-40B4-BE49-F238E27FC236}">
                    <a16:creationId xmlns:a16="http://schemas.microsoft.com/office/drawing/2014/main" id="{C4F87D9A-7A41-464F-8361-D0063BE6EBD7}"/>
                  </a:ext>
                </a:extLst>
              </p:cNvPr>
              <p:cNvSpPr/>
              <p:nvPr/>
            </p:nvSpPr>
            <p:spPr>
              <a:xfrm>
                <a:off x="5458325" y="32483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2" name="Shape 1614">
                <a:extLst>
                  <a:ext uri="{FF2B5EF4-FFF2-40B4-BE49-F238E27FC236}">
                    <a16:creationId xmlns:a16="http://schemas.microsoft.com/office/drawing/2014/main" id="{40F93ADF-95B9-4DB8-8B56-DA0C4B6CBAE8}"/>
                  </a:ext>
                </a:extLst>
              </p:cNvPr>
              <p:cNvSpPr/>
              <p:nvPr/>
            </p:nvSpPr>
            <p:spPr>
              <a:xfrm>
                <a:off x="5458325" y="33988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3" name="Shape 1615">
                <a:extLst>
                  <a:ext uri="{FF2B5EF4-FFF2-40B4-BE49-F238E27FC236}">
                    <a16:creationId xmlns:a16="http://schemas.microsoft.com/office/drawing/2014/main" id="{2D7C0BFE-F575-469C-A365-506A8AE9F7AC}"/>
                  </a:ext>
                </a:extLst>
              </p:cNvPr>
              <p:cNvSpPr/>
              <p:nvPr/>
            </p:nvSpPr>
            <p:spPr>
              <a:xfrm>
                <a:off x="5458325"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4" name="Shape 1616">
                <a:extLst>
                  <a:ext uri="{FF2B5EF4-FFF2-40B4-BE49-F238E27FC236}">
                    <a16:creationId xmlns:a16="http://schemas.microsoft.com/office/drawing/2014/main" id="{2FE514C4-A2D4-459C-85B2-872FEEA7CA25}"/>
                  </a:ext>
                </a:extLst>
              </p:cNvPr>
              <p:cNvSpPr/>
              <p:nvPr/>
            </p:nvSpPr>
            <p:spPr>
              <a:xfrm>
                <a:off x="5458325" y="38503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5" name="Shape 1617">
                <a:extLst>
                  <a:ext uri="{FF2B5EF4-FFF2-40B4-BE49-F238E27FC236}">
                    <a16:creationId xmlns:a16="http://schemas.microsoft.com/office/drawing/2014/main" id="{D985B030-B176-413A-B7C3-616F06B274A8}"/>
                  </a:ext>
                </a:extLst>
              </p:cNvPr>
              <p:cNvSpPr/>
              <p:nvPr/>
            </p:nvSpPr>
            <p:spPr>
              <a:xfrm>
                <a:off x="5458325" y="4000875"/>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6" name="Shape 1618">
                <a:extLst>
                  <a:ext uri="{FF2B5EF4-FFF2-40B4-BE49-F238E27FC236}">
                    <a16:creationId xmlns:a16="http://schemas.microsoft.com/office/drawing/2014/main" id="{B9591E4B-F9FD-4387-AD8F-29DEB1EADB5F}"/>
                  </a:ext>
                </a:extLst>
              </p:cNvPr>
              <p:cNvSpPr/>
              <p:nvPr/>
            </p:nvSpPr>
            <p:spPr>
              <a:xfrm>
                <a:off x="5458325" y="41514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7" name="Shape 1619">
                <a:extLst>
                  <a:ext uri="{FF2B5EF4-FFF2-40B4-BE49-F238E27FC236}">
                    <a16:creationId xmlns:a16="http://schemas.microsoft.com/office/drawing/2014/main" id="{666F020F-DA53-4634-A8DD-F189958F0D8B}"/>
                  </a:ext>
                </a:extLst>
              </p:cNvPr>
              <p:cNvSpPr/>
              <p:nvPr/>
            </p:nvSpPr>
            <p:spPr>
              <a:xfrm>
                <a:off x="5458325"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8" name="Shape 1620">
                <a:extLst>
                  <a:ext uri="{FF2B5EF4-FFF2-40B4-BE49-F238E27FC236}">
                    <a16:creationId xmlns:a16="http://schemas.microsoft.com/office/drawing/2014/main" id="{7AC98A5D-20E9-41A5-A99D-46F646A283AC}"/>
                  </a:ext>
                </a:extLst>
              </p:cNvPr>
              <p:cNvSpPr/>
              <p:nvPr/>
            </p:nvSpPr>
            <p:spPr>
              <a:xfrm>
                <a:off x="5458325" y="47534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79" name="Shape 1621">
                <a:extLst>
                  <a:ext uri="{FF2B5EF4-FFF2-40B4-BE49-F238E27FC236}">
                    <a16:creationId xmlns:a16="http://schemas.microsoft.com/office/drawing/2014/main" id="{87DE0BF1-E2F3-4BCF-8341-3302503CE5B0}"/>
                  </a:ext>
                </a:extLst>
              </p:cNvPr>
              <p:cNvSpPr/>
              <p:nvPr/>
            </p:nvSpPr>
            <p:spPr>
              <a:xfrm>
                <a:off x="5458325" y="5054450"/>
                <a:ext cx="121400" cy="121425"/>
              </a:xfrm>
              <a:custGeom>
                <a:avLst/>
                <a:gdLst/>
                <a:ahLst/>
                <a:cxnLst/>
                <a:rect l="0" t="0" r="0" b="0"/>
                <a:pathLst>
                  <a:path w="4856" h="4857"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0" name="Shape 1622">
                <a:extLst>
                  <a:ext uri="{FF2B5EF4-FFF2-40B4-BE49-F238E27FC236}">
                    <a16:creationId xmlns:a16="http://schemas.microsoft.com/office/drawing/2014/main" id="{30134808-8E90-43DC-BF0F-A38DDC374B93}"/>
                  </a:ext>
                </a:extLst>
              </p:cNvPr>
              <p:cNvSpPr/>
              <p:nvPr/>
            </p:nvSpPr>
            <p:spPr>
              <a:xfrm>
                <a:off x="5458325"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sp>
            <p:nvSpPr>
              <p:cNvPr id="281" name="Shape 1623">
                <a:extLst>
                  <a:ext uri="{FF2B5EF4-FFF2-40B4-BE49-F238E27FC236}">
                    <a16:creationId xmlns:a16="http://schemas.microsoft.com/office/drawing/2014/main" id="{BF0FE1AC-C4ED-4BFD-9527-3675D2389B61}"/>
                  </a:ext>
                </a:extLst>
              </p:cNvPr>
              <p:cNvSpPr/>
              <p:nvPr/>
            </p:nvSpPr>
            <p:spPr>
              <a:xfrm>
                <a:off x="5458325" y="535547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1597F"/>
              </a:solidFill>
              <a:ln>
                <a:noFill/>
              </a:ln>
            </p:spPr>
            <p:txBody>
              <a:bodyPr wrap="square" lIns="91425" tIns="91425" rIns="91425" bIns="91425" anchor="ctr" anchorCtr="0">
                <a:noAutofit/>
              </a:bodyPr>
              <a:lstStyle/>
              <a:p>
                <a:pPr lvl="0">
                  <a:spcBef>
                    <a:spcPts val="0"/>
                  </a:spcBef>
                  <a:buNone/>
                </a:pPr>
                <a:endParaRPr dirty="0"/>
              </a:p>
            </p:txBody>
          </p:sp>
        </p:grpSp>
        <p:grpSp>
          <p:nvGrpSpPr>
            <p:cNvPr id="9" name="Shape 1624">
              <a:extLst>
                <a:ext uri="{FF2B5EF4-FFF2-40B4-BE49-F238E27FC236}">
                  <a16:creationId xmlns:a16="http://schemas.microsoft.com/office/drawing/2014/main" id="{BE606DA4-890B-496F-9F14-1A05EBDD5324}"/>
                </a:ext>
              </a:extLst>
            </p:cNvPr>
            <p:cNvGrpSpPr/>
            <p:nvPr/>
          </p:nvGrpSpPr>
          <p:grpSpPr>
            <a:xfrm rot="10800000">
              <a:off x="7828571" y="28707"/>
              <a:ext cx="1140783" cy="5086302"/>
              <a:chOff x="5458325" y="238125"/>
              <a:chExt cx="1174975" cy="5238750"/>
            </a:xfrm>
          </p:grpSpPr>
          <p:sp>
            <p:nvSpPr>
              <p:cNvPr id="163" name="Shape 1625">
                <a:extLst>
                  <a:ext uri="{FF2B5EF4-FFF2-40B4-BE49-F238E27FC236}">
                    <a16:creationId xmlns:a16="http://schemas.microsoft.com/office/drawing/2014/main" id="{3868D2AB-EABA-407B-9435-BA419AC1CFE5}"/>
                  </a:ext>
                </a:extLst>
              </p:cNvPr>
              <p:cNvSpPr/>
              <p:nvPr/>
            </p:nvSpPr>
            <p:spPr>
              <a:xfrm>
                <a:off x="5458325"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4" name="Shape 1626">
                <a:extLst>
                  <a:ext uri="{FF2B5EF4-FFF2-40B4-BE49-F238E27FC236}">
                    <a16:creationId xmlns:a16="http://schemas.microsoft.com/office/drawing/2014/main" id="{70B41380-8F59-4782-9460-D8A891286460}"/>
                  </a:ext>
                </a:extLst>
              </p:cNvPr>
              <p:cNvSpPr/>
              <p:nvPr/>
            </p:nvSpPr>
            <p:spPr>
              <a:xfrm>
                <a:off x="5458325" y="6896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5" name="Shape 1627">
                <a:extLst>
                  <a:ext uri="{FF2B5EF4-FFF2-40B4-BE49-F238E27FC236}">
                    <a16:creationId xmlns:a16="http://schemas.microsoft.com/office/drawing/2014/main" id="{CEB09CC3-9A68-459D-B8BE-329C0570040B}"/>
                  </a:ext>
                </a:extLst>
              </p:cNvPr>
              <p:cNvSpPr/>
              <p:nvPr/>
            </p:nvSpPr>
            <p:spPr>
              <a:xfrm>
                <a:off x="5458325" y="8401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6" name="Shape 1628">
                <a:extLst>
                  <a:ext uri="{FF2B5EF4-FFF2-40B4-BE49-F238E27FC236}">
                    <a16:creationId xmlns:a16="http://schemas.microsoft.com/office/drawing/2014/main" id="{F0CD3584-1535-4E08-98E6-5F533B5CDFAE}"/>
                  </a:ext>
                </a:extLst>
              </p:cNvPr>
              <p:cNvSpPr/>
              <p:nvPr/>
            </p:nvSpPr>
            <p:spPr>
              <a:xfrm>
                <a:off x="5458325"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7" name="Shape 1629">
                <a:extLst>
                  <a:ext uri="{FF2B5EF4-FFF2-40B4-BE49-F238E27FC236}">
                    <a16:creationId xmlns:a16="http://schemas.microsoft.com/office/drawing/2014/main" id="{942D359D-E825-47A3-BD13-2335A2834541}"/>
                  </a:ext>
                </a:extLst>
              </p:cNvPr>
              <p:cNvSpPr/>
              <p:nvPr/>
            </p:nvSpPr>
            <p:spPr>
              <a:xfrm>
                <a:off x="5458325" y="17432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8" name="Shape 1630">
                <a:extLst>
                  <a:ext uri="{FF2B5EF4-FFF2-40B4-BE49-F238E27FC236}">
                    <a16:creationId xmlns:a16="http://schemas.microsoft.com/office/drawing/2014/main" id="{88954B93-CF8C-4803-8C77-D1F2E9761D67}"/>
                  </a:ext>
                </a:extLst>
              </p:cNvPr>
              <p:cNvSpPr/>
              <p:nvPr/>
            </p:nvSpPr>
            <p:spPr>
              <a:xfrm>
                <a:off x="5458325" y="18937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69" name="Shape 1631">
                <a:extLst>
                  <a:ext uri="{FF2B5EF4-FFF2-40B4-BE49-F238E27FC236}">
                    <a16:creationId xmlns:a16="http://schemas.microsoft.com/office/drawing/2014/main" id="{6CF8DF88-AF11-4AFD-97C0-1811BCB66062}"/>
                  </a:ext>
                </a:extLst>
              </p:cNvPr>
              <p:cNvSpPr/>
              <p:nvPr/>
            </p:nvSpPr>
            <p:spPr>
              <a:xfrm>
                <a:off x="5458325"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0" name="Shape 1632">
                <a:extLst>
                  <a:ext uri="{FF2B5EF4-FFF2-40B4-BE49-F238E27FC236}">
                    <a16:creationId xmlns:a16="http://schemas.microsoft.com/office/drawing/2014/main" id="{22C3BE2B-2580-492E-A736-1C08C2C8C4FC}"/>
                  </a:ext>
                </a:extLst>
              </p:cNvPr>
              <p:cNvSpPr/>
              <p:nvPr/>
            </p:nvSpPr>
            <p:spPr>
              <a:xfrm>
                <a:off x="5458325"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1" name="Shape 1633">
                <a:extLst>
                  <a:ext uri="{FF2B5EF4-FFF2-40B4-BE49-F238E27FC236}">
                    <a16:creationId xmlns:a16="http://schemas.microsoft.com/office/drawing/2014/main" id="{424D458B-A7D2-4E21-9003-FEBBE16053E6}"/>
                  </a:ext>
                </a:extLst>
              </p:cNvPr>
              <p:cNvSpPr/>
              <p:nvPr/>
            </p:nvSpPr>
            <p:spPr>
              <a:xfrm>
                <a:off x="5458325" y="30978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2" name="Shape 1634">
                <a:extLst>
                  <a:ext uri="{FF2B5EF4-FFF2-40B4-BE49-F238E27FC236}">
                    <a16:creationId xmlns:a16="http://schemas.microsoft.com/office/drawing/2014/main" id="{62E1EA61-0F21-4E1A-A94E-91222E2AB282}"/>
                  </a:ext>
                </a:extLst>
              </p:cNvPr>
              <p:cNvSpPr/>
              <p:nvPr/>
            </p:nvSpPr>
            <p:spPr>
              <a:xfrm>
                <a:off x="5458325" y="35493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3" name="Shape 1635">
                <a:extLst>
                  <a:ext uri="{FF2B5EF4-FFF2-40B4-BE49-F238E27FC236}">
                    <a16:creationId xmlns:a16="http://schemas.microsoft.com/office/drawing/2014/main" id="{367D0A06-B8C5-4FEE-8B31-9847ECA6DC40}"/>
                  </a:ext>
                </a:extLst>
              </p:cNvPr>
              <p:cNvSpPr/>
              <p:nvPr/>
            </p:nvSpPr>
            <p:spPr>
              <a:xfrm>
                <a:off x="5458325" y="430190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4" name="Shape 1636">
                <a:extLst>
                  <a:ext uri="{FF2B5EF4-FFF2-40B4-BE49-F238E27FC236}">
                    <a16:creationId xmlns:a16="http://schemas.microsoft.com/office/drawing/2014/main" id="{84296CD3-5663-49C3-8D17-ED7696F547F2}"/>
                  </a:ext>
                </a:extLst>
              </p:cNvPr>
              <p:cNvSpPr/>
              <p:nvPr/>
            </p:nvSpPr>
            <p:spPr>
              <a:xfrm>
                <a:off x="5458325"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5" name="Shape 1637">
                <a:extLst>
                  <a:ext uri="{FF2B5EF4-FFF2-40B4-BE49-F238E27FC236}">
                    <a16:creationId xmlns:a16="http://schemas.microsoft.com/office/drawing/2014/main" id="{833F038B-9769-4D57-B9A6-6480BA2815DE}"/>
                  </a:ext>
                </a:extLst>
              </p:cNvPr>
              <p:cNvSpPr/>
              <p:nvPr/>
            </p:nvSpPr>
            <p:spPr>
              <a:xfrm>
                <a:off x="5458325" y="4903950"/>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6" name="Shape 1638">
                <a:extLst>
                  <a:ext uri="{FF2B5EF4-FFF2-40B4-BE49-F238E27FC236}">
                    <a16:creationId xmlns:a16="http://schemas.microsoft.com/office/drawing/2014/main" id="{F3A75008-912E-477F-8EE3-87F5F8CEEF27}"/>
                  </a:ext>
                </a:extLst>
              </p:cNvPr>
              <p:cNvSpPr/>
              <p:nvPr/>
            </p:nvSpPr>
            <p:spPr>
              <a:xfrm>
                <a:off x="560882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7" name="Shape 1639">
                <a:extLst>
                  <a:ext uri="{FF2B5EF4-FFF2-40B4-BE49-F238E27FC236}">
                    <a16:creationId xmlns:a16="http://schemas.microsoft.com/office/drawing/2014/main" id="{FAAF7412-CC33-494D-A826-19C0A1892FCE}"/>
                  </a:ext>
                </a:extLst>
              </p:cNvPr>
              <p:cNvSpPr/>
              <p:nvPr/>
            </p:nvSpPr>
            <p:spPr>
              <a:xfrm>
                <a:off x="560882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8" name="Shape 1640">
                <a:extLst>
                  <a:ext uri="{FF2B5EF4-FFF2-40B4-BE49-F238E27FC236}">
                    <a16:creationId xmlns:a16="http://schemas.microsoft.com/office/drawing/2014/main" id="{B3B2E7D3-21AE-4E04-9A1D-545028DC9977}"/>
                  </a:ext>
                </a:extLst>
              </p:cNvPr>
              <p:cNvSpPr/>
              <p:nvPr/>
            </p:nvSpPr>
            <p:spPr>
              <a:xfrm>
                <a:off x="560882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79" name="Shape 1641">
                <a:extLst>
                  <a:ext uri="{FF2B5EF4-FFF2-40B4-BE49-F238E27FC236}">
                    <a16:creationId xmlns:a16="http://schemas.microsoft.com/office/drawing/2014/main" id="{793B8A7A-3A44-409D-ADDA-642ABAC69184}"/>
                  </a:ext>
                </a:extLst>
              </p:cNvPr>
              <p:cNvSpPr/>
              <p:nvPr/>
            </p:nvSpPr>
            <p:spPr>
              <a:xfrm>
                <a:off x="5608825"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0" name="Shape 1642">
                <a:extLst>
                  <a:ext uri="{FF2B5EF4-FFF2-40B4-BE49-F238E27FC236}">
                    <a16:creationId xmlns:a16="http://schemas.microsoft.com/office/drawing/2014/main" id="{D0B0E661-D625-49B4-A3FB-07FB716A5E38}"/>
                  </a:ext>
                </a:extLst>
              </p:cNvPr>
              <p:cNvSpPr/>
              <p:nvPr/>
            </p:nvSpPr>
            <p:spPr>
              <a:xfrm>
                <a:off x="560882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1" name="Shape 1643">
                <a:extLst>
                  <a:ext uri="{FF2B5EF4-FFF2-40B4-BE49-F238E27FC236}">
                    <a16:creationId xmlns:a16="http://schemas.microsoft.com/office/drawing/2014/main" id="{E4117268-D320-440B-AE20-FEEAD24E91AC}"/>
                  </a:ext>
                </a:extLst>
              </p:cNvPr>
              <p:cNvSpPr/>
              <p:nvPr/>
            </p:nvSpPr>
            <p:spPr>
              <a:xfrm>
                <a:off x="560882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2" name="Shape 1644">
                <a:extLst>
                  <a:ext uri="{FF2B5EF4-FFF2-40B4-BE49-F238E27FC236}">
                    <a16:creationId xmlns:a16="http://schemas.microsoft.com/office/drawing/2014/main" id="{B5E5C3B2-AF95-4134-AA4F-BECD3E1AD0C3}"/>
                  </a:ext>
                </a:extLst>
              </p:cNvPr>
              <p:cNvSpPr/>
              <p:nvPr/>
            </p:nvSpPr>
            <p:spPr>
              <a:xfrm>
                <a:off x="560882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3" name="Shape 1645">
                <a:extLst>
                  <a:ext uri="{FF2B5EF4-FFF2-40B4-BE49-F238E27FC236}">
                    <a16:creationId xmlns:a16="http://schemas.microsoft.com/office/drawing/2014/main" id="{001B93A0-1D48-48E6-AFCF-52F8E9C94F07}"/>
                  </a:ext>
                </a:extLst>
              </p:cNvPr>
              <p:cNvSpPr/>
              <p:nvPr/>
            </p:nvSpPr>
            <p:spPr>
              <a:xfrm>
                <a:off x="5608825"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4" name="Shape 1646">
                <a:extLst>
                  <a:ext uri="{FF2B5EF4-FFF2-40B4-BE49-F238E27FC236}">
                    <a16:creationId xmlns:a16="http://schemas.microsoft.com/office/drawing/2014/main" id="{15773EFB-C6F8-43AA-99D0-D4366DC74E97}"/>
                  </a:ext>
                </a:extLst>
              </p:cNvPr>
              <p:cNvSpPr/>
              <p:nvPr/>
            </p:nvSpPr>
            <p:spPr>
              <a:xfrm>
                <a:off x="560882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5" name="Shape 1647">
                <a:extLst>
                  <a:ext uri="{FF2B5EF4-FFF2-40B4-BE49-F238E27FC236}">
                    <a16:creationId xmlns:a16="http://schemas.microsoft.com/office/drawing/2014/main" id="{18F049FC-3398-4CB3-8C89-EDF6D4FC4A73}"/>
                  </a:ext>
                </a:extLst>
              </p:cNvPr>
              <p:cNvSpPr/>
              <p:nvPr/>
            </p:nvSpPr>
            <p:spPr>
              <a:xfrm>
                <a:off x="5608825"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6" name="Shape 1648">
                <a:extLst>
                  <a:ext uri="{FF2B5EF4-FFF2-40B4-BE49-F238E27FC236}">
                    <a16:creationId xmlns:a16="http://schemas.microsoft.com/office/drawing/2014/main" id="{45E5B142-4280-4941-A119-9E315A358BC7}"/>
                  </a:ext>
                </a:extLst>
              </p:cNvPr>
              <p:cNvSpPr/>
              <p:nvPr/>
            </p:nvSpPr>
            <p:spPr>
              <a:xfrm>
                <a:off x="560882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7" name="Shape 1649">
                <a:extLst>
                  <a:ext uri="{FF2B5EF4-FFF2-40B4-BE49-F238E27FC236}">
                    <a16:creationId xmlns:a16="http://schemas.microsoft.com/office/drawing/2014/main" id="{19ED355B-EB7C-4506-8056-AED3FF675599}"/>
                  </a:ext>
                </a:extLst>
              </p:cNvPr>
              <p:cNvSpPr/>
              <p:nvPr/>
            </p:nvSpPr>
            <p:spPr>
              <a:xfrm>
                <a:off x="560882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8" name="Shape 1650">
                <a:extLst>
                  <a:ext uri="{FF2B5EF4-FFF2-40B4-BE49-F238E27FC236}">
                    <a16:creationId xmlns:a16="http://schemas.microsoft.com/office/drawing/2014/main" id="{C13E5F82-212B-44B1-A39A-1FE4F4865385}"/>
                  </a:ext>
                </a:extLst>
              </p:cNvPr>
              <p:cNvSpPr/>
              <p:nvPr/>
            </p:nvSpPr>
            <p:spPr>
              <a:xfrm>
                <a:off x="560882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89" name="Shape 1651">
                <a:extLst>
                  <a:ext uri="{FF2B5EF4-FFF2-40B4-BE49-F238E27FC236}">
                    <a16:creationId xmlns:a16="http://schemas.microsoft.com/office/drawing/2014/main" id="{1F02964E-4719-4D1A-9EBF-5C67E0F3340C}"/>
                  </a:ext>
                </a:extLst>
              </p:cNvPr>
              <p:cNvSpPr/>
              <p:nvPr/>
            </p:nvSpPr>
            <p:spPr>
              <a:xfrm>
                <a:off x="560882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0" name="Shape 1652">
                <a:extLst>
                  <a:ext uri="{FF2B5EF4-FFF2-40B4-BE49-F238E27FC236}">
                    <a16:creationId xmlns:a16="http://schemas.microsoft.com/office/drawing/2014/main" id="{83E77566-03A1-4559-AE92-DD79CDF7D043}"/>
                  </a:ext>
                </a:extLst>
              </p:cNvPr>
              <p:cNvSpPr/>
              <p:nvPr/>
            </p:nvSpPr>
            <p:spPr>
              <a:xfrm>
                <a:off x="560882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1" name="Shape 1653">
                <a:extLst>
                  <a:ext uri="{FF2B5EF4-FFF2-40B4-BE49-F238E27FC236}">
                    <a16:creationId xmlns:a16="http://schemas.microsoft.com/office/drawing/2014/main" id="{796C9F5A-7903-491E-A886-9653D60AF733}"/>
                  </a:ext>
                </a:extLst>
              </p:cNvPr>
              <p:cNvSpPr/>
              <p:nvPr/>
            </p:nvSpPr>
            <p:spPr>
              <a:xfrm>
                <a:off x="5608825"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2" name="Shape 1654">
                <a:extLst>
                  <a:ext uri="{FF2B5EF4-FFF2-40B4-BE49-F238E27FC236}">
                    <a16:creationId xmlns:a16="http://schemas.microsoft.com/office/drawing/2014/main" id="{2DDEF931-0C0D-468D-B7B8-068947F48F14}"/>
                  </a:ext>
                </a:extLst>
              </p:cNvPr>
              <p:cNvSpPr/>
              <p:nvPr/>
            </p:nvSpPr>
            <p:spPr>
              <a:xfrm>
                <a:off x="560882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3" name="Shape 1655">
                <a:extLst>
                  <a:ext uri="{FF2B5EF4-FFF2-40B4-BE49-F238E27FC236}">
                    <a16:creationId xmlns:a16="http://schemas.microsoft.com/office/drawing/2014/main" id="{3557AD97-18B4-4ABE-B071-26FEB2F993DE}"/>
                  </a:ext>
                </a:extLst>
              </p:cNvPr>
              <p:cNvSpPr/>
              <p:nvPr/>
            </p:nvSpPr>
            <p:spPr>
              <a:xfrm>
                <a:off x="560882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4" name="Shape 1656">
                <a:extLst>
                  <a:ext uri="{FF2B5EF4-FFF2-40B4-BE49-F238E27FC236}">
                    <a16:creationId xmlns:a16="http://schemas.microsoft.com/office/drawing/2014/main" id="{F6216B97-8B04-4A0F-B8C0-5EAB6D84AD2F}"/>
                  </a:ext>
                </a:extLst>
              </p:cNvPr>
              <p:cNvSpPr/>
              <p:nvPr/>
            </p:nvSpPr>
            <p:spPr>
              <a:xfrm>
                <a:off x="560882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5" name="Shape 1657">
                <a:extLst>
                  <a:ext uri="{FF2B5EF4-FFF2-40B4-BE49-F238E27FC236}">
                    <a16:creationId xmlns:a16="http://schemas.microsoft.com/office/drawing/2014/main" id="{075F746A-C4E9-47D8-8019-1CEF26509904}"/>
                  </a:ext>
                </a:extLst>
              </p:cNvPr>
              <p:cNvSpPr/>
              <p:nvPr/>
            </p:nvSpPr>
            <p:spPr>
              <a:xfrm>
                <a:off x="560882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6" name="Shape 1658">
                <a:extLst>
                  <a:ext uri="{FF2B5EF4-FFF2-40B4-BE49-F238E27FC236}">
                    <a16:creationId xmlns:a16="http://schemas.microsoft.com/office/drawing/2014/main" id="{828EC303-5190-4FE6-9F8D-4893D92D542E}"/>
                  </a:ext>
                </a:extLst>
              </p:cNvPr>
              <p:cNvSpPr/>
              <p:nvPr/>
            </p:nvSpPr>
            <p:spPr>
              <a:xfrm>
                <a:off x="560882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7" name="Shape 1659">
                <a:extLst>
                  <a:ext uri="{FF2B5EF4-FFF2-40B4-BE49-F238E27FC236}">
                    <a16:creationId xmlns:a16="http://schemas.microsoft.com/office/drawing/2014/main" id="{9FA3232E-5DB5-490C-9D5A-37CBF0C15F09}"/>
                  </a:ext>
                </a:extLst>
              </p:cNvPr>
              <p:cNvSpPr/>
              <p:nvPr/>
            </p:nvSpPr>
            <p:spPr>
              <a:xfrm>
                <a:off x="5608825"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8" name="Shape 1660">
                <a:extLst>
                  <a:ext uri="{FF2B5EF4-FFF2-40B4-BE49-F238E27FC236}">
                    <a16:creationId xmlns:a16="http://schemas.microsoft.com/office/drawing/2014/main" id="{7023E49A-ECB4-4C5D-BFE0-E289A9A645C7}"/>
                  </a:ext>
                </a:extLst>
              </p:cNvPr>
              <p:cNvSpPr/>
              <p:nvPr/>
            </p:nvSpPr>
            <p:spPr>
              <a:xfrm>
                <a:off x="560882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199" name="Shape 1661">
                <a:extLst>
                  <a:ext uri="{FF2B5EF4-FFF2-40B4-BE49-F238E27FC236}">
                    <a16:creationId xmlns:a16="http://schemas.microsoft.com/office/drawing/2014/main" id="{6FD96D85-048B-4725-943A-2C30B34B2280}"/>
                  </a:ext>
                </a:extLst>
              </p:cNvPr>
              <p:cNvSpPr/>
              <p:nvPr/>
            </p:nvSpPr>
            <p:spPr>
              <a:xfrm>
                <a:off x="560882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0" name="Shape 1662">
                <a:extLst>
                  <a:ext uri="{FF2B5EF4-FFF2-40B4-BE49-F238E27FC236}">
                    <a16:creationId xmlns:a16="http://schemas.microsoft.com/office/drawing/2014/main" id="{DBC01186-C16E-4BEC-8446-0BBE0487BA29}"/>
                  </a:ext>
                </a:extLst>
              </p:cNvPr>
              <p:cNvSpPr/>
              <p:nvPr/>
            </p:nvSpPr>
            <p:spPr>
              <a:xfrm>
                <a:off x="560882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1" name="Shape 1663">
                <a:extLst>
                  <a:ext uri="{FF2B5EF4-FFF2-40B4-BE49-F238E27FC236}">
                    <a16:creationId xmlns:a16="http://schemas.microsoft.com/office/drawing/2014/main" id="{9718A51D-FBE1-4DF9-860F-AEDB6ADDE122}"/>
                  </a:ext>
                </a:extLst>
              </p:cNvPr>
              <p:cNvSpPr/>
              <p:nvPr/>
            </p:nvSpPr>
            <p:spPr>
              <a:xfrm>
                <a:off x="560882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2" name="Shape 1664">
                <a:extLst>
                  <a:ext uri="{FF2B5EF4-FFF2-40B4-BE49-F238E27FC236}">
                    <a16:creationId xmlns:a16="http://schemas.microsoft.com/office/drawing/2014/main" id="{413FE45A-EBE4-449A-BD73-61E0C2243449}"/>
                  </a:ext>
                </a:extLst>
              </p:cNvPr>
              <p:cNvSpPr/>
              <p:nvPr/>
            </p:nvSpPr>
            <p:spPr>
              <a:xfrm>
                <a:off x="5608825"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3" name="Shape 1665">
                <a:extLst>
                  <a:ext uri="{FF2B5EF4-FFF2-40B4-BE49-F238E27FC236}">
                    <a16:creationId xmlns:a16="http://schemas.microsoft.com/office/drawing/2014/main" id="{C8173D2A-7130-43DE-BA7E-5ABD7DB43D56}"/>
                  </a:ext>
                </a:extLst>
              </p:cNvPr>
              <p:cNvSpPr/>
              <p:nvPr/>
            </p:nvSpPr>
            <p:spPr>
              <a:xfrm>
                <a:off x="560882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4" name="Shape 1666">
                <a:extLst>
                  <a:ext uri="{FF2B5EF4-FFF2-40B4-BE49-F238E27FC236}">
                    <a16:creationId xmlns:a16="http://schemas.microsoft.com/office/drawing/2014/main" id="{12831811-D8C1-43E9-81BD-69CE95EF2B88}"/>
                  </a:ext>
                </a:extLst>
              </p:cNvPr>
              <p:cNvSpPr/>
              <p:nvPr/>
            </p:nvSpPr>
            <p:spPr>
              <a:xfrm>
                <a:off x="560882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5" name="Shape 1667">
                <a:extLst>
                  <a:ext uri="{FF2B5EF4-FFF2-40B4-BE49-F238E27FC236}">
                    <a16:creationId xmlns:a16="http://schemas.microsoft.com/office/drawing/2014/main" id="{DB8B9634-7A85-4BC8-ADAF-7C8DFC9A2250}"/>
                  </a:ext>
                </a:extLst>
              </p:cNvPr>
              <p:cNvSpPr/>
              <p:nvPr/>
            </p:nvSpPr>
            <p:spPr>
              <a:xfrm>
                <a:off x="560882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6" name="Shape 1668">
                <a:extLst>
                  <a:ext uri="{FF2B5EF4-FFF2-40B4-BE49-F238E27FC236}">
                    <a16:creationId xmlns:a16="http://schemas.microsoft.com/office/drawing/2014/main" id="{D9F2B0D9-BCE3-42F4-8BFD-CDA696AE5000}"/>
                  </a:ext>
                </a:extLst>
              </p:cNvPr>
              <p:cNvSpPr/>
              <p:nvPr/>
            </p:nvSpPr>
            <p:spPr>
              <a:xfrm>
                <a:off x="5608825"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7" name="Shape 1669">
                <a:extLst>
                  <a:ext uri="{FF2B5EF4-FFF2-40B4-BE49-F238E27FC236}">
                    <a16:creationId xmlns:a16="http://schemas.microsoft.com/office/drawing/2014/main" id="{F526B7F6-657D-4187-9F14-2B47BFB34C13}"/>
                  </a:ext>
                </a:extLst>
              </p:cNvPr>
              <p:cNvSpPr/>
              <p:nvPr/>
            </p:nvSpPr>
            <p:spPr>
              <a:xfrm>
                <a:off x="5759350"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8" name="Shape 1670">
                <a:extLst>
                  <a:ext uri="{FF2B5EF4-FFF2-40B4-BE49-F238E27FC236}">
                    <a16:creationId xmlns:a16="http://schemas.microsoft.com/office/drawing/2014/main" id="{E41F072E-D9C7-47A9-BD0D-7272A76F4337}"/>
                  </a:ext>
                </a:extLst>
              </p:cNvPr>
              <p:cNvSpPr/>
              <p:nvPr/>
            </p:nvSpPr>
            <p:spPr>
              <a:xfrm>
                <a:off x="5759350"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09" name="Shape 1671">
                <a:extLst>
                  <a:ext uri="{FF2B5EF4-FFF2-40B4-BE49-F238E27FC236}">
                    <a16:creationId xmlns:a16="http://schemas.microsoft.com/office/drawing/2014/main" id="{3B6B6DC4-1877-438F-803C-6FD52BCB7FB3}"/>
                  </a:ext>
                </a:extLst>
              </p:cNvPr>
              <p:cNvSpPr/>
              <p:nvPr/>
            </p:nvSpPr>
            <p:spPr>
              <a:xfrm>
                <a:off x="5759350"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0" name="Shape 1672">
                <a:extLst>
                  <a:ext uri="{FF2B5EF4-FFF2-40B4-BE49-F238E27FC236}">
                    <a16:creationId xmlns:a16="http://schemas.microsoft.com/office/drawing/2014/main" id="{393F5729-FEFB-406F-B8D7-3F326A16262B}"/>
                  </a:ext>
                </a:extLst>
              </p:cNvPr>
              <p:cNvSpPr/>
              <p:nvPr/>
            </p:nvSpPr>
            <p:spPr>
              <a:xfrm>
                <a:off x="5759350"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1" name="Shape 1673">
                <a:extLst>
                  <a:ext uri="{FF2B5EF4-FFF2-40B4-BE49-F238E27FC236}">
                    <a16:creationId xmlns:a16="http://schemas.microsoft.com/office/drawing/2014/main" id="{E9E5B94B-D5B6-47B6-A71E-D31CC9E8FEA3}"/>
                  </a:ext>
                </a:extLst>
              </p:cNvPr>
              <p:cNvSpPr/>
              <p:nvPr/>
            </p:nvSpPr>
            <p:spPr>
              <a:xfrm>
                <a:off x="5759350"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2" name="Shape 1674">
                <a:extLst>
                  <a:ext uri="{FF2B5EF4-FFF2-40B4-BE49-F238E27FC236}">
                    <a16:creationId xmlns:a16="http://schemas.microsoft.com/office/drawing/2014/main" id="{0D10D9EE-38FC-409F-9698-78EC144BD494}"/>
                  </a:ext>
                </a:extLst>
              </p:cNvPr>
              <p:cNvSpPr/>
              <p:nvPr/>
            </p:nvSpPr>
            <p:spPr>
              <a:xfrm>
                <a:off x="5759350"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3" name="Shape 1675">
                <a:extLst>
                  <a:ext uri="{FF2B5EF4-FFF2-40B4-BE49-F238E27FC236}">
                    <a16:creationId xmlns:a16="http://schemas.microsoft.com/office/drawing/2014/main" id="{CE80304E-9511-4F32-AF59-78891195EB49}"/>
                  </a:ext>
                </a:extLst>
              </p:cNvPr>
              <p:cNvSpPr/>
              <p:nvPr/>
            </p:nvSpPr>
            <p:spPr>
              <a:xfrm>
                <a:off x="5759350"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4" name="Shape 1676">
                <a:extLst>
                  <a:ext uri="{FF2B5EF4-FFF2-40B4-BE49-F238E27FC236}">
                    <a16:creationId xmlns:a16="http://schemas.microsoft.com/office/drawing/2014/main" id="{403653C6-0FEC-4687-8FE9-44419C827BFA}"/>
                  </a:ext>
                </a:extLst>
              </p:cNvPr>
              <p:cNvSpPr/>
              <p:nvPr/>
            </p:nvSpPr>
            <p:spPr>
              <a:xfrm>
                <a:off x="5759350"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5" name="Shape 1677">
                <a:extLst>
                  <a:ext uri="{FF2B5EF4-FFF2-40B4-BE49-F238E27FC236}">
                    <a16:creationId xmlns:a16="http://schemas.microsoft.com/office/drawing/2014/main" id="{717B5721-3859-4280-83ED-B85AED2D64FC}"/>
                  </a:ext>
                </a:extLst>
              </p:cNvPr>
              <p:cNvSpPr/>
              <p:nvPr/>
            </p:nvSpPr>
            <p:spPr>
              <a:xfrm>
                <a:off x="5759350"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6" name="Shape 1678">
                <a:extLst>
                  <a:ext uri="{FF2B5EF4-FFF2-40B4-BE49-F238E27FC236}">
                    <a16:creationId xmlns:a16="http://schemas.microsoft.com/office/drawing/2014/main" id="{0C938F62-E826-406E-BE7C-7AF0D97FF23F}"/>
                  </a:ext>
                </a:extLst>
              </p:cNvPr>
              <p:cNvSpPr/>
              <p:nvPr/>
            </p:nvSpPr>
            <p:spPr>
              <a:xfrm>
                <a:off x="5759350"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7" name="Shape 1679">
                <a:extLst>
                  <a:ext uri="{FF2B5EF4-FFF2-40B4-BE49-F238E27FC236}">
                    <a16:creationId xmlns:a16="http://schemas.microsoft.com/office/drawing/2014/main" id="{87D6D724-2D6C-4F93-BBF7-7D3C492113E6}"/>
                  </a:ext>
                </a:extLst>
              </p:cNvPr>
              <p:cNvSpPr/>
              <p:nvPr/>
            </p:nvSpPr>
            <p:spPr>
              <a:xfrm>
                <a:off x="5759350"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8" name="Shape 1680">
                <a:extLst>
                  <a:ext uri="{FF2B5EF4-FFF2-40B4-BE49-F238E27FC236}">
                    <a16:creationId xmlns:a16="http://schemas.microsoft.com/office/drawing/2014/main" id="{2CEFB3AE-3A4E-48BB-9656-CE843BE9CDF2}"/>
                  </a:ext>
                </a:extLst>
              </p:cNvPr>
              <p:cNvSpPr/>
              <p:nvPr/>
            </p:nvSpPr>
            <p:spPr>
              <a:xfrm>
                <a:off x="590985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19" name="Shape 1681">
                <a:extLst>
                  <a:ext uri="{FF2B5EF4-FFF2-40B4-BE49-F238E27FC236}">
                    <a16:creationId xmlns:a16="http://schemas.microsoft.com/office/drawing/2014/main" id="{1C55AD81-C6AC-44B9-A890-842E705ECCDE}"/>
                  </a:ext>
                </a:extLst>
              </p:cNvPr>
              <p:cNvSpPr/>
              <p:nvPr/>
            </p:nvSpPr>
            <p:spPr>
              <a:xfrm>
                <a:off x="5909850"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20" name="Shape 1682">
                <a:extLst>
                  <a:ext uri="{FF2B5EF4-FFF2-40B4-BE49-F238E27FC236}">
                    <a16:creationId xmlns:a16="http://schemas.microsoft.com/office/drawing/2014/main" id="{062DAD41-F261-48B4-98FE-86E86BC8FCC8}"/>
                  </a:ext>
                </a:extLst>
              </p:cNvPr>
              <p:cNvSpPr/>
              <p:nvPr/>
            </p:nvSpPr>
            <p:spPr>
              <a:xfrm>
                <a:off x="5909850"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21" name="Shape 1683">
                <a:extLst>
                  <a:ext uri="{FF2B5EF4-FFF2-40B4-BE49-F238E27FC236}">
                    <a16:creationId xmlns:a16="http://schemas.microsoft.com/office/drawing/2014/main" id="{D7351AD5-F293-49AA-A5F3-AC4C1DFF899C}"/>
                  </a:ext>
                </a:extLst>
              </p:cNvPr>
              <p:cNvSpPr/>
              <p:nvPr/>
            </p:nvSpPr>
            <p:spPr>
              <a:xfrm>
                <a:off x="6060375"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22" name="Shape 1684">
                <a:extLst>
                  <a:ext uri="{FF2B5EF4-FFF2-40B4-BE49-F238E27FC236}">
                    <a16:creationId xmlns:a16="http://schemas.microsoft.com/office/drawing/2014/main" id="{69F24B24-E9D7-4630-8BD5-07643261F55B}"/>
                  </a:ext>
                </a:extLst>
              </p:cNvPr>
              <p:cNvSpPr/>
              <p:nvPr/>
            </p:nvSpPr>
            <p:spPr>
              <a:xfrm>
                <a:off x="6210875"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23" name="Shape 1685">
                <a:extLst>
                  <a:ext uri="{FF2B5EF4-FFF2-40B4-BE49-F238E27FC236}">
                    <a16:creationId xmlns:a16="http://schemas.microsoft.com/office/drawing/2014/main" id="{6DBDF3C0-7C90-47A2-8C57-FC3AEBB19E97}"/>
                  </a:ext>
                </a:extLst>
              </p:cNvPr>
              <p:cNvSpPr/>
              <p:nvPr/>
            </p:nvSpPr>
            <p:spPr>
              <a:xfrm>
                <a:off x="6210875"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sp>
            <p:nvSpPr>
              <p:cNvPr id="224" name="Shape 1686">
                <a:extLst>
                  <a:ext uri="{FF2B5EF4-FFF2-40B4-BE49-F238E27FC236}">
                    <a16:creationId xmlns:a16="http://schemas.microsoft.com/office/drawing/2014/main" id="{8543CA88-6C29-493E-866A-C070FB01D895}"/>
                  </a:ext>
                </a:extLst>
              </p:cNvPr>
              <p:cNvSpPr/>
              <p:nvPr/>
            </p:nvSpPr>
            <p:spPr>
              <a:xfrm>
                <a:off x="6511900" y="9906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0B87A1"/>
              </a:solidFill>
              <a:ln>
                <a:noFill/>
              </a:ln>
            </p:spPr>
            <p:txBody>
              <a:bodyPr wrap="square" lIns="91425" tIns="91425" rIns="91425" bIns="91425" anchor="ctr" anchorCtr="0">
                <a:noAutofit/>
              </a:bodyPr>
              <a:lstStyle/>
              <a:p>
                <a:pPr lvl="0">
                  <a:spcBef>
                    <a:spcPts val="0"/>
                  </a:spcBef>
                  <a:buNone/>
                </a:pPr>
                <a:endParaRPr dirty="0"/>
              </a:p>
            </p:txBody>
          </p:sp>
        </p:grpSp>
        <p:grpSp>
          <p:nvGrpSpPr>
            <p:cNvPr id="10" name="Shape 1687">
              <a:extLst>
                <a:ext uri="{FF2B5EF4-FFF2-40B4-BE49-F238E27FC236}">
                  <a16:creationId xmlns:a16="http://schemas.microsoft.com/office/drawing/2014/main" id="{8C33E009-BB7C-42AF-AEB7-46F2812ACDC5}"/>
                </a:ext>
              </a:extLst>
            </p:cNvPr>
            <p:cNvGrpSpPr/>
            <p:nvPr/>
          </p:nvGrpSpPr>
          <p:grpSpPr>
            <a:xfrm rot="10800000">
              <a:off x="7682451" y="28707"/>
              <a:ext cx="994639" cy="4940182"/>
              <a:chOff x="5759350" y="388625"/>
              <a:chExt cx="1024450" cy="5088250"/>
            </a:xfrm>
          </p:grpSpPr>
          <p:sp>
            <p:nvSpPr>
              <p:cNvPr id="62" name="Shape 1688">
                <a:extLst>
                  <a:ext uri="{FF2B5EF4-FFF2-40B4-BE49-F238E27FC236}">
                    <a16:creationId xmlns:a16="http://schemas.microsoft.com/office/drawing/2014/main" id="{4244000B-DCD9-4671-A6F0-515916A0B881}"/>
                  </a:ext>
                </a:extLst>
              </p:cNvPr>
              <p:cNvSpPr/>
              <p:nvPr/>
            </p:nvSpPr>
            <p:spPr>
              <a:xfrm>
                <a:off x="5759350"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3" name="Shape 1689">
                <a:extLst>
                  <a:ext uri="{FF2B5EF4-FFF2-40B4-BE49-F238E27FC236}">
                    <a16:creationId xmlns:a16="http://schemas.microsoft.com/office/drawing/2014/main" id="{D83D767C-E538-4BBB-80DC-DFE3B2AC62CF}"/>
                  </a:ext>
                </a:extLst>
              </p:cNvPr>
              <p:cNvSpPr/>
              <p:nvPr/>
            </p:nvSpPr>
            <p:spPr>
              <a:xfrm>
                <a:off x="5759350"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4" name="Shape 1690">
                <a:extLst>
                  <a:ext uri="{FF2B5EF4-FFF2-40B4-BE49-F238E27FC236}">
                    <a16:creationId xmlns:a16="http://schemas.microsoft.com/office/drawing/2014/main" id="{DAC1D0E2-2176-4086-A3D5-27C73208BC2E}"/>
                  </a:ext>
                </a:extLst>
              </p:cNvPr>
              <p:cNvSpPr/>
              <p:nvPr/>
            </p:nvSpPr>
            <p:spPr>
              <a:xfrm>
                <a:off x="5759350"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5" name="Shape 1691">
                <a:extLst>
                  <a:ext uri="{FF2B5EF4-FFF2-40B4-BE49-F238E27FC236}">
                    <a16:creationId xmlns:a16="http://schemas.microsoft.com/office/drawing/2014/main" id="{708CF0DD-A021-48B1-AFF7-B9BEFD5750C8}"/>
                  </a:ext>
                </a:extLst>
              </p:cNvPr>
              <p:cNvSpPr/>
              <p:nvPr/>
            </p:nvSpPr>
            <p:spPr>
              <a:xfrm>
                <a:off x="5759350"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6" name="Shape 1692">
                <a:extLst>
                  <a:ext uri="{FF2B5EF4-FFF2-40B4-BE49-F238E27FC236}">
                    <a16:creationId xmlns:a16="http://schemas.microsoft.com/office/drawing/2014/main" id="{624A1ABF-BDD7-48C8-B8C8-C7C96360B910}"/>
                  </a:ext>
                </a:extLst>
              </p:cNvPr>
              <p:cNvSpPr/>
              <p:nvPr/>
            </p:nvSpPr>
            <p:spPr>
              <a:xfrm>
                <a:off x="5759350"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7" name="Shape 1693">
                <a:extLst>
                  <a:ext uri="{FF2B5EF4-FFF2-40B4-BE49-F238E27FC236}">
                    <a16:creationId xmlns:a16="http://schemas.microsoft.com/office/drawing/2014/main" id="{E0549D5F-75CB-4967-A19E-7D1D5DF7211A}"/>
                  </a:ext>
                </a:extLst>
              </p:cNvPr>
              <p:cNvSpPr/>
              <p:nvPr/>
            </p:nvSpPr>
            <p:spPr>
              <a:xfrm>
                <a:off x="5759350"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8" name="Shape 1694">
                <a:extLst>
                  <a:ext uri="{FF2B5EF4-FFF2-40B4-BE49-F238E27FC236}">
                    <a16:creationId xmlns:a16="http://schemas.microsoft.com/office/drawing/2014/main" id="{D1608FF8-57B7-4692-BBAE-B675B297FBC2}"/>
                  </a:ext>
                </a:extLst>
              </p:cNvPr>
              <p:cNvSpPr/>
              <p:nvPr/>
            </p:nvSpPr>
            <p:spPr>
              <a:xfrm>
                <a:off x="5759350"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69" name="Shape 1695">
                <a:extLst>
                  <a:ext uri="{FF2B5EF4-FFF2-40B4-BE49-F238E27FC236}">
                    <a16:creationId xmlns:a16="http://schemas.microsoft.com/office/drawing/2014/main" id="{7A93CB63-8836-46F8-A7DB-164FEF659000}"/>
                  </a:ext>
                </a:extLst>
              </p:cNvPr>
              <p:cNvSpPr/>
              <p:nvPr/>
            </p:nvSpPr>
            <p:spPr>
              <a:xfrm>
                <a:off x="5909850"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0" name="Shape 1696">
                <a:extLst>
                  <a:ext uri="{FF2B5EF4-FFF2-40B4-BE49-F238E27FC236}">
                    <a16:creationId xmlns:a16="http://schemas.microsoft.com/office/drawing/2014/main" id="{1253FCCF-3DAE-4A3C-9FF2-1BDA57A4B8B0}"/>
                  </a:ext>
                </a:extLst>
              </p:cNvPr>
              <p:cNvSpPr/>
              <p:nvPr/>
            </p:nvSpPr>
            <p:spPr>
              <a:xfrm>
                <a:off x="5909850"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1" name="Shape 1697">
                <a:extLst>
                  <a:ext uri="{FF2B5EF4-FFF2-40B4-BE49-F238E27FC236}">
                    <a16:creationId xmlns:a16="http://schemas.microsoft.com/office/drawing/2014/main" id="{935B2785-DDDA-4C5F-9343-8315E8D8BD2C}"/>
                  </a:ext>
                </a:extLst>
              </p:cNvPr>
              <p:cNvSpPr/>
              <p:nvPr/>
            </p:nvSpPr>
            <p:spPr>
              <a:xfrm>
                <a:off x="5909850"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2" name="Shape 1698">
                <a:extLst>
                  <a:ext uri="{FF2B5EF4-FFF2-40B4-BE49-F238E27FC236}">
                    <a16:creationId xmlns:a16="http://schemas.microsoft.com/office/drawing/2014/main" id="{32C5E9DD-259E-4CC1-962C-10D8A68F0416}"/>
                  </a:ext>
                </a:extLst>
              </p:cNvPr>
              <p:cNvSpPr/>
              <p:nvPr/>
            </p:nvSpPr>
            <p:spPr>
              <a:xfrm>
                <a:off x="5909850" y="14422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3" name="Shape 1699">
                <a:extLst>
                  <a:ext uri="{FF2B5EF4-FFF2-40B4-BE49-F238E27FC236}">
                    <a16:creationId xmlns:a16="http://schemas.microsoft.com/office/drawing/2014/main" id="{3F4C2FF9-439D-46E5-B04D-4BD9356B1C15}"/>
                  </a:ext>
                </a:extLst>
              </p:cNvPr>
              <p:cNvSpPr/>
              <p:nvPr/>
            </p:nvSpPr>
            <p:spPr>
              <a:xfrm>
                <a:off x="5909850" y="17432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4" name="Shape 1700">
                <a:extLst>
                  <a:ext uri="{FF2B5EF4-FFF2-40B4-BE49-F238E27FC236}">
                    <a16:creationId xmlns:a16="http://schemas.microsoft.com/office/drawing/2014/main" id="{E6528A2E-DF4E-4C99-B290-F61CD6AF4416}"/>
                  </a:ext>
                </a:extLst>
              </p:cNvPr>
              <p:cNvSpPr/>
              <p:nvPr/>
            </p:nvSpPr>
            <p:spPr>
              <a:xfrm>
                <a:off x="5909850"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5" name="Shape 1701">
                <a:extLst>
                  <a:ext uri="{FF2B5EF4-FFF2-40B4-BE49-F238E27FC236}">
                    <a16:creationId xmlns:a16="http://schemas.microsoft.com/office/drawing/2014/main" id="{40ACF7D6-39A7-4282-ACA7-EC513FAC02E3}"/>
                  </a:ext>
                </a:extLst>
              </p:cNvPr>
              <p:cNvSpPr/>
              <p:nvPr/>
            </p:nvSpPr>
            <p:spPr>
              <a:xfrm>
                <a:off x="590985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6" name="Shape 1702">
                <a:extLst>
                  <a:ext uri="{FF2B5EF4-FFF2-40B4-BE49-F238E27FC236}">
                    <a16:creationId xmlns:a16="http://schemas.microsoft.com/office/drawing/2014/main" id="{CE3C42DB-1A9D-4E75-AA51-ECCF2516D0AA}"/>
                  </a:ext>
                </a:extLst>
              </p:cNvPr>
              <p:cNvSpPr/>
              <p:nvPr/>
            </p:nvSpPr>
            <p:spPr>
              <a:xfrm>
                <a:off x="5909850" y="29473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7" name="Shape 1703">
                <a:extLst>
                  <a:ext uri="{FF2B5EF4-FFF2-40B4-BE49-F238E27FC236}">
                    <a16:creationId xmlns:a16="http://schemas.microsoft.com/office/drawing/2014/main" id="{9CDD5C06-EFB2-451E-BDB2-F33393E4E50F}"/>
                  </a:ext>
                </a:extLst>
              </p:cNvPr>
              <p:cNvSpPr/>
              <p:nvPr/>
            </p:nvSpPr>
            <p:spPr>
              <a:xfrm>
                <a:off x="5909850"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8" name="Shape 1704">
                <a:extLst>
                  <a:ext uri="{FF2B5EF4-FFF2-40B4-BE49-F238E27FC236}">
                    <a16:creationId xmlns:a16="http://schemas.microsoft.com/office/drawing/2014/main" id="{D0B535B6-7C5C-424D-AF92-7B63D752FE8B}"/>
                  </a:ext>
                </a:extLst>
              </p:cNvPr>
              <p:cNvSpPr/>
              <p:nvPr/>
            </p:nvSpPr>
            <p:spPr>
              <a:xfrm>
                <a:off x="5909850"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79" name="Shape 1705">
                <a:extLst>
                  <a:ext uri="{FF2B5EF4-FFF2-40B4-BE49-F238E27FC236}">
                    <a16:creationId xmlns:a16="http://schemas.microsoft.com/office/drawing/2014/main" id="{39804693-1FFF-4D23-B889-4435512D6D65}"/>
                  </a:ext>
                </a:extLst>
              </p:cNvPr>
              <p:cNvSpPr/>
              <p:nvPr/>
            </p:nvSpPr>
            <p:spPr>
              <a:xfrm>
                <a:off x="5909850"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0" name="Shape 1706">
                <a:extLst>
                  <a:ext uri="{FF2B5EF4-FFF2-40B4-BE49-F238E27FC236}">
                    <a16:creationId xmlns:a16="http://schemas.microsoft.com/office/drawing/2014/main" id="{6B6F54F5-B92A-4B43-8B46-DE6B6177509B}"/>
                  </a:ext>
                </a:extLst>
              </p:cNvPr>
              <p:cNvSpPr/>
              <p:nvPr/>
            </p:nvSpPr>
            <p:spPr>
              <a:xfrm>
                <a:off x="5909850"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1" name="Shape 1707">
                <a:extLst>
                  <a:ext uri="{FF2B5EF4-FFF2-40B4-BE49-F238E27FC236}">
                    <a16:creationId xmlns:a16="http://schemas.microsoft.com/office/drawing/2014/main" id="{9FA56C91-D5A7-4536-97E4-8BFD8015A8F6}"/>
                  </a:ext>
                </a:extLst>
              </p:cNvPr>
              <p:cNvSpPr/>
              <p:nvPr/>
            </p:nvSpPr>
            <p:spPr>
              <a:xfrm>
                <a:off x="5909850" y="38503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2" name="Shape 1708">
                <a:extLst>
                  <a:ext uri="{FF2B5EF4-FFF2-40B4-BE49-F238E27FC236}">
                    <a16:creationId xmlns:a16="http://schemas.microsoft.com/office/drawing/2014/main" id="{D2941B0D-90D2-47BF-AB5D-5F3BB7093185}"/>
                  </a:ext>
                </a:extLst>
              </p:cNvPr>
              <p:cNvSpPr/>
              <p:nvPr/>
            </p:nvSpPr>
            <p:spPr>
              <a:xfrm>
                <a:off x="5909850"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3" name="Shape 1709">
                <a:extLst>
                  <a:ext uri="{FF2B5EF4-FFF2-40B4-BE49-F238E27FC236}">
                    <a16:creationId xmlns:a16="http://schemas.microsoft.com/office/drawing/2014/main" id="{A9AD9591-871C-4891-8749-B551CBD7C6FB}"/>
                  </a:ext>
                </a:extLst>
              </p:cNvPr>
              <p:cNvSpPr/>
              <p:nvPr/>
            </p:nvSpPr>
            <p:spPr>
              <a:xfrm>
                <a:off x="5909850"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4" name="Shape 1710">
                <a:extLst>
                  <a:ext uri="{FF2B5EF4-FFF2-40B4-BE49-F238E27FC236}">
                    <a16:creationId xmlns:a16="http://schemas.microsoft.com/office/drawing/2014/main" id="{0757FC41-4163-4869-AF34-C0C005A4DBD9}"/>
                  </a:ext>
                </a:extLst>
              </p:cNvPr>
              <p:cNvSpPr/>
              <p:nvPr/>
            </p:nvSpPr>
            <p:spPr>
              <a:xfrm>
                <a:off x="5909850"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5" name="Shape 1711">
                <a:extLst>
                  <a:ext uri="{FF2B5EF4-FFF2-40B4-BE49-F238E27FC236}">
                    <a16:creationId xmlns:a16="http://schemas.microsoft.com/office/drawing/2014/main" id="{EA493564-9BE2-4D01-9F14-D5E0D3875C6E}"/>
                  </a:ext>
                </a:extLst>
              </p:cNvPr>
              <p:cNvSpPr/>
              <p:nvPr/>
            </p:nvSpPr>
            <p:spPr>
              <a:xfrm>
                <a:off x="590985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6" name="Shape 1712">
                <a:extLst>
                  <a:ext uri="{FF2B5EF4-FFF2-40B4-BE49-F238E27FC236}">
                    <a16:creationId xmlns:a16="http://schemas.microsoft.com/office/drawing/2014/main" id="{D581C974-6B43-4527-9534-AB3637BEA256}"/>
                  </a:ext>
                </a:extLst>
              </p:cNvPr>
              <p:cNvSpPr/>
              <p:nvPr/>
            </p:nvSpPr>
            <p:spPr>
              <a:xfrm>
                <a:off x="5909850"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7" name="Shape 1713">
                <a:extLst>
                  <a:ext uri="{FF2B5EF4-FFF2-40B4-BE49-F238E27FC236}">
                    <a16:creationId xmlns:a16="http://schemas.microsoft.com/office/drawing/2014/main" id="{80E505DB-B24B-4EF7-A63E-24E6054664A9}"/>
                  </a:ext>
                </a:extLst>
              </p:cNvPr>
              <p:cNvSpPr/>
              <p:nvPr/>
            </p:nvSpPr>
            <p:spPr>
              <a:xfrm>
                <a:off x="5909850" y="520497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8" name="Shape 1714">
                <a:extLst>
                  <a:ext uri="{FF2B5EF4-FFF2-40B4-BE49-F238E27FC236}">
                    <a16:creationId xmlns:a16="http://schemas.microsoft.com/office/drawing/2014/main" id="{B29B0DF4-CEF1-4868-B42F-063FD511FF0C}"/>
                  </a:ext>
                </a:extLst>
              </p:cNvPr>
              <p:cNvSpPr/>
              <p:nvPr/>
            </p:nvSpPr>
            <p:spPr>
              <a:xfrm>
                <a:off x="6060375" y="53912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89" name="Shape 1715">
                <a:extLst>
                  <a:ext uri="{FF2B5EF4-FFF2-40B4-BE49-F238E27FC236}">
                    <a16:creationId xmlns:a16="http://schemas.microsoft.com/office/drawing/2014/main" id="{F246E3EA-B6AF-4C1B-B6F9-9AE21B5A5AA7}"/>
                  </a:ext>
                </a:extLst>
              </p:cNvPr>
              <p:cNvSpPr/>
              <p:nvPr/>
            </p:nvSpPr>
            <p:spPr>
              <a:xfrm>
                <a:off x="6060375"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0" name="Shape 1716">
                <a:extLst>
                  <a:ext uri="{FF2B5EF4-FFF2-40B4-BE49-F238E27FC236}">
                    <a16:creationId xmlns:a16="http://schemas.microsoft.com/office/drawing/2014/main" id="{C47BC950-E905-4420-8C03-A28A6833F4C3}"/>
                  </a:ext>
                </a:extLst>
              </p:cNvPr>
              <p:cNvSpPr/>
              <p:nvPr/>
            </p:nvSpPr>
            <p:spPr>
              <a:xfrm>
                <a:off x="6060375"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1" name="Shape 1717">
                <a:extLst>
                  <a:ext uri="{FF2B5EF4-FFF2-40B4-BE49-F238E27FC236}">
                    <a16:creationId xmlns:a16="http://schemas.microsoft.com/office/drawing/2014/main" id="{12176155-203B-4B46-AFB8-5D5337444E39}"/>
                  </a:ext>
                </a:extLst>
              </p:cNvPr>
              <p:cNvSpPr/>
              <p:nvPr/>
            </p:nvSpPr>
            <p:spPr>
              <a:xfrm>
                <a:off x="6060375" y="129170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2" name="Shape 1718">
                <a:extLst>
                  <a:ext uri="{FF2B5EF4-FFF2-40B4-BE49-F238E27FC236}">
                    <a16:creationId xmlns:a16="http://schemas.microsoft.com/office/drawing/2014/main" id="{D4E0E6B1-0845-459F-98A8-6BF348A6C8A1}"/>
                  </a:ext>
                </a:extLst>
              </p:cNvPr>
              <p:cNvSpPr/>
              <p:nvPr/>
            </p:nvSpPr>
            <p:spPr>
              <a:xfrm>
                <a:off x="6060375" y="14422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3" name="Shape 1719">
                <a:extLst>
                  <a:ext uri="{FF2B5EF4-FFF2-40B4-BE49-F238E27FC236}">
                    <a16:creationId xmlns:a16="http://schemas.microsoft.com/office/drawing/2014/main" id="{731D3645-336B-4380-9843-DC852C15C4F8}"/>
                  </a:ext>
                </a:extLst>
              </p:cNvPr>
              <p:cNvSpPr/>
              <p:nvPr/>
            </p:nvSpPr>
            <p:spPr>
              <a:xfrm>
                <a:off x="6060375"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4" name="Shape 1720">
                <a:extLst>
                  <a:ext uri="{FF2B5EF4-FFF2-40B4-BE49-F238E27FC236}">
                    <a16:creationId xmlns:a16="http://schemas.microsoft.com/office/drawing/2014/main" id="{CD2CF7AB-3978-467E-8664-52B052E7383B}"/>
                  </a:ext>
                </a:extLst>
              </p:cNvPr>
              <p:cNvSpPr/>
              <p:nvPr/>
            </p:nvSpPr>
            <p:spPr>
              <a:xfrm>
                <a:off x="6060375"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5" name="Shape 1721">
                <a:extLst>
                  <a:ext uri="{FF2B5EF4-FFF2-40B4-BE49-F238E27FC236}">
                    <a16:creationId xmlns:a16="http://schemas.microsoft.com/office/drawing/2014/main" id="{4D57C55C-756B-409F-9F6A-C757FD8E5E18}"/>
                  </a:ext>
                </a:extLst>
              </p:cNvPr>
              <p:cNvSpPr/>
              <p:nvPr/>
            </p:nvSpPr>
            <p:spPr>
              <a:xfrm>
                <a:off x="6060375"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6" name="Shape 1722">
                <a:extLst>
                  <a:ext uri="{FF2B5EF4-FFF2-40B4-BE49-F238E27FC236}">
                    <a16:creationId xmlns:a16="http://schemas.microsoft.com/office/drawing/2014/main" id="{BAF8C885-9265-41F1-9007-A6F84ABF5BDB}"/>
                  </a:ext>
                </a:extLst>
              </p:cNvPr>
              <p:cNvSpPr/>
              <p:nvPr/>
            </p:nvSpPr>
            <p:spPr>
              <a:xfrm>
                <a:off x="6060375"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7" name="Shape 1723">
                <a:extLst>
                  <a:ext uri="{FF2B5EF4-FFF2-40B4-BE49-F238E27FC236}">
                    <a16:creationId xmlns:a16="http://schemas.microsoft.com/office/drawing/2014/main" id="{E971E02D-4EED-4B7E-B62F-A5063D6B0FEC}"/>
                  </a:ext>
                </a:extLst>
              </p:cNvPr>
              <p:cNvSpPr/>
              <p:nvPr/>
            </p:nvSpPr>
            <p:spPr>
              <a:xfrm>
                <a:off x="6060375" y="24957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8" name="Shape 1724">
                <a:extLst>
                  <a:ext uri="{FF2B5EF4-FFF2-40B4-BE49-F238E27FC236}">
                    <a16:creationId xmlns:a16="http://schemas.microsoft.com/office/drawing/2014/main" id="{A068B9A4-92AF-4BAA-A7C6-CBF151F1BF49}"/>
                  </a:ext>
                </a:extLst>
              </p:cNvPr>
              <p:cNvSpPr/>
              <p:nvPr/>
            </p:nvSpPr>
            <p:spPr>
              <a:xfrm>
                <a:off x="6060375" y="26462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99" name="Shape 1725">
                <a:extLst>
                  <a:ext uri="{FF2B5EF4-FFF2-40B4-BE49-F238E27FC236}">
                    <a16:creationId xmlns:a16="http://schemas.microsoft.com/office/drawing/2014/main" id="{D7F7AC30-1C4F-448D-AB65-21D2EE34BF82}"/>
                  </a:ext>
                </a:extLst>
              </p:cNvPr>
              <p:cNvSpPr/>
              <p:nvPr/>
            </p:nvSpPr>
            <p:spPr>
              <a:xfrm>
                <a:off x="6060375" y="27968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0" name="Shape 1726">
                <a:extLst>
                  <a:ext uri="{FF2B5EF4-FFF2-40B4-BE49-F238E27FC236}">
                    <a16:creationId xmlns:a16="http://schemas.microsoft.com/office/drawing/2014/main" id="{2BF80200-53FE-4BB3-94ED-222136CAC492}"/>
                  </a:ext>
                </a:extLst>
              </p:cNvPr>
              <p:cNvSpPr/>
              <p:nvPr/>
            </p:nvSpPr>
            <p:spPr>
              <a:xfrm>
                <a:off x="6060375"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1" name="Shape 1727">
                <a:extLst>
                  <a:ext uri="{FF2B5EF4-FFF2-40B4-BE49-F238E27FC236}">
                    <a16:creationId xmlns:a16="http://schemas.microsoft.com/office/drawing/2014/main" id="{0895DCDF-6A20-4376-8867-D00FB9AC13E2}"/>
                  </a:ext>
                </a:extLst>
              </p:cNvPr>
              <p:cNvSpPr/>
              <p:nvPr/>
            </p:nvSpPr>
            <p:spPr>
              <a:xfrm>
                <a:off x="6060375"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2" name="Shape 1728">
                <a:extLst>
                  <a:ext uri="{FF2B5EF4-FFF2-40B4-BE49-F238E27FC236}">
                    <a16:creationId xmlns:a16="http://schemas.microsoft.com/office/drawing/2014/main" id="{0EBCA5A4-B853-4C44-9E1E-6378994F9A6C}"/>
                  </a:ext>
                </a:extLst>
              </p:cNvPr>
              <p:cNvSpPr/>
              <p:nvPr/>
            </p:nvSpPr>
            <p:spPr>
              <a:xfrm>
                <a:off x="6060375"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3" name="Shape 1729">
                <a:extLst>
                  <a:ext uri="{FF2B5EF4-FFF2-40B4-BE49-F238E27FC236}">
                    <a16:creationId xmlns:a16="http://schemas.microsoft.com/office/drawing/2014/main" id="{C191EC21-7D70-4279-A660-226D5AA5123B}"/>
                  </a:ext>
                </a:extLst>
              </p:cNvPr>
              <p:cNvSpPr/>
              <p:nvPr/>
            </p:nvSpPr>
            <p:spPr>
              <a:xfrm>
                <a:off x="6060375" y="33988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4" name="Shape 1730">
                <a:extLst>
                  <a:ext uri="{FF2B5EF4-FFF2-40B4-BE49-F238E27FC236}">
                    <a16:creationId xmlns:a16="http://schemas.microsoft.com/office/drawing/2014/main" id="{39EF3BD8-61E1-42C4-A3A0-3CC6D3232702}"/>
                  </a:ext>
                </a:extLst>
              </p:cNvPr>
              <p:cNvSpPr/>
              <p:nvPr/>
            </p:nvSpPr>
            <p:spPr>
              <a:xfrm>
                <a:off x="6060375" y="35493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5" name="Shape 1731">
                <a:extLst>
                  <a:ext uri="{FF2B5EF4-FFF2-40B4-BE49-F238E27FC236}">
                    <a16:creationId xmlns:a16="http://schemas.microsoft.com/office/drawing/2014/main" id="{238C717E-EA5E-4E2C-8AE6-E8A5784E5B35}"/>
                  </a:ext>
                </a:extLst>
              </p:cNvPr>
              <p:cNvSpPr/>
              <p:nvPr/>
            </p:nvSpPr>
            <p:spPr>
              <a:xfrm>
                <a:off x="6060375"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6" name="Shape 1732">
                <a:extLst>
                  <a:ext uri="{FF2B5EF4-FFF2-40B4-BE49-F238E27FC236}">
                    <a16:creationId xmlns:a16="http://schemas.microsoft.com/office/drawing/2014/main" id="{18883949-6649-4B94-B468-30789FA72A34}"/>
                  </a:ext>
                </a:extLst>
              </p:cNvPr>
              <p:cNvSpPr/>
              <p:nvPr/>
            </p:nvSpPr>
            <p:spPr>
              <a:xfrm>
                <a:off x="6060375" y="4151400"/>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7" name="Shape 1733">
                <a:extLst>
                  <a:ext uri="{FF2B5EF4-FFF2-40B4-BE49-F238E27FC236}">
                    <a16:creationId xmlns:a16="http://schemas.microsoft.com/office/drawing/2014/main" id="{C41C2DC2-B85B-43EF-8EA5-5EB9C2D63D36}"/>
                  </a:ext>
                </a:extLst>
              </p:cNvPr>
              <p:cNvSpPr/>
              <p:nvPr/>
            </p:nvSpPr>
            <p:spPr>
              <a:xfrm>
                <a:off x="6060375" y="430190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8" name="Shape 1734">
                <a:extLst>
                  <a:ext uri="{FF2B5EF4-FFF2-40B4-BE49-F238E27FC236}">
                    <a16:creationId xmlns:a16="http://schemas.microsoft.com/office/drawing/2014/main" id="{F9323B97-1086-4DC7-BD4A-AC43F4FA79B6}"/>
                  </a:ext>
                </a:extLst>
              </p:cNvPr>
              <p:cNvSpPr/>
              <p:nvPr/>
            </p:nvSpPr>
            <p:spPr>
              <a:xfrm>
                <a:off x="6060375"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09" name="Shape 1735">
                <a:extLst>
                  <a:ext uri="{FF2B5EF4-FFF2-40B4-BE49-F238E27FC236}">
                    <a16:creationId xmlns:a16="http://schemas.microsoft.com/office/drawing/2014/main" id="{C59F551A-B268-4B64-9C7A-F31014B1D94B}"/>
                  </a:ext>
                </a:extLst>
              </p:cNvPr>
              <p:cNvSpPr/>
              <p:nvPr/>
            </p:nvSpPr>
            <p:spPr>
              <a:xfrm>
                <a:off x="6060375"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0" name="Shape 1736">
                <a:extLst>
                  <a:ext uri="{FF2B5EF4-FFF2-40B4-BE49-F238E27FC236}">
                    <a16:creationId xmlns:a16="http://schemas.microsoft.com/office/drawing/2014/main" id="{A5680EC5-8DE0-47CD-B340-86EA8FF36E05}"/>
                  </a:ext>
                </a:extLst>
              </p:cNvPr>
              <p:cNvSpPr/>
              <p:nvPr/>
            </p:nvSpPr>
            <p:spPr>
              <a:xfrm>
                <a:off x="6060375" y="49039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1" name="Shape 1737">
                <a:extLst>
                  <a:ext uri="{FF2B5EF4-FFF2-40B4-BE49-F238E27FC236}">
                    <a16:creationId xmlns:a16="http://schemas.microsoft.com/office/drawing/2014/main" id="{8746E721-982E-4D2C-830F-92705D5DD2A9}"/>
                  </a:ext>
                </a:extLst>
              </p:cNvPr>
              <p:cNvSpPr/>
              <p:nvPr/>
            </p:nvSpPr>
            <p:spPr>
              <a:xfrm>
                <a:off x="6060375"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2" name="Shape 1738">
                <a:extLst>
                  <a:ext uri="{FF2B5EF4-FFF2-40B4-BE49-F238E27FC236}">
                    <a16:creationId xmlns:a16="http://schemas.microsoft.com/office/drawing/2014/main" id="{76943E6A-878F-4B1D-8E18-D0C850B1DF8B}"/>
                  </a:ext>
                </a:extLst>
              </p:cNvPr>
              <p:cNvSpPr/>
              <p:nvPr/>
            </p:nvSpPr>
            <p:spPr>
              <a:xfrm>
                <a:off x="6060375" y="52049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3" name="Shape 1739">
                <a:extLst>
                  <a:ext uri="{FF2B5EF4-FFF2-40B4-BE49-F238E27FC236}">
                    <a16:creationId xmlns:a16="http://schemas.microsoft.com/office/drawing/2014/main" id="{9DAF641A-D7D9-4992-9A98-6E2A9FB850F8}"/>
                  </a:ext>
                </a:extLst>
              </p:cNvPr>
              <p:cNvSpPr/>
              <p:nvPr/>
            </p:nvSpPr>
            <p:spPr>
              <a:xfrm>
                <a:off x="6060375" y="53554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4" name="Shape 1740">
                <a:extLst>
                  <a:ext uri="{FF2B5EF4-FFF2-40B4-BE49-F238E27FC236}">
                    <a16:creationId xmlns:a16="http://schemas.microsoft.com/office/drawing/2014/main" id="{61AF8108-36C8-4401-AEAB-FE52FBD78FC8}"/>
                  </a:ext>
                </a:extLst>
              </p:cNvPr>
              <p:cNvSpPr/>
              <p:nvPr/>
            </p:nvSpPr>
            <p:spPr>
              <a:xfrm>
                <a:off x="6210875"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5" name="Shape 1741">
                <a:extLst>
                  <a:ext uri="{FF2B5EF4-FFF2-40B4-BE49-F238E27FC236}">
                    <a16:creationId xmlns:a16="http://schemas.microsoft.com/office/drawing/2014/main" id="{2A03AE12-D945-4818-ACE5-3BD82C45E521}"/>
                  </a:ext>
                </a:extLst>
              </p:cNvPr>
              <p:cNvSpPr/>
              <p:nvPr/>
            </p:nvSpPr>
            <p:spPr>
              <a:xfrm>
                <a:off x="6210875"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6" name="Shape 1742">
                <a:extLst>
                  <a:ext uri="{FF2B5EF4-FFF2-40B4-BE49-F238E27FC236}">
                    <a16:creationId xmlns:a16="http://schemas.microsoft.com/office/drawing/2014/main" id="{15DB366C-41FD-48B9-9B39-D9CF4102A20B}"/>
                  </a:ext>
                </a:extLst>
              </p:cNvPr>
              <p:cNvSpPr/>
              <p:nvPr/>
            </p:nvSpPr>
            <p:spPr>
              <a:xfrm>
                <a:off x="6210875" y="11411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7" name="Shape 1743">
                <a:extLst>
                  <a:ext uri="{FF2B5EF4-FFF2-40B4-BE49-F238E27FC236}">
                    <a16:creationId xmlns:a16="http://schemas.microsoft.com/office/drawing/2014/main" id="{5E1BFA7A-C6C6-4ED2-9958-A9AC07A9B31F}"/>
                  </a:ext>
                </a:extLst>
              </p:cNvPr>
              <p:cNvSpPr/>
              <p:nvPr/>
            </p:nvSpPr>
            <p:spPr>
              <a:xfrm>
                <a:off x="6210875" y="129170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8" name="Shape 1744">
                <a:extLst>
                  <a:ext uri="{FF2B5EF4-FFF2-40B4-BE49-F238E27FC236}">
                    <a16:creationId xmlns:a16="http://schemas.microsoft.com/office/drawing/2014/main" id="{9F52E8C6-E233-487F-9290-38A10828E3A4}"/>
                  </a:ext>
                </a:extLst>
              </p:cNvPr>
              <p:cNvSpPr/>
              <p:nvPr/>
            </p:nvSpPr>
            <p:spPr>
              <a:xfrm>
                <a:off x="6210875"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19" name="Shape 1745">
                <a:extLst>
                  <a:ext uri="{FF2B5EF4-FFF2-40B4-BE49-F238E27FC236}">
                    <a16:creationId xmlns:a16="http://schemas.microsoft.com/office/drawing/2014/main" id="{4DB08D72-95B8-4FAC-8B76-695EC3F80E3D}"/>
                  </a:ext>
                </a:extLst>
              </p:cNvPr>
              <p:cNvSpPr/>
              <p:nvPr/>
            </p:nvSpPr>
            <p:spPr>
              <a:xfrm>
                <a:off x="6210875" y="18937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0" name="Shape 1746">
                <a:extLst>
                  <a:ext uri="{FF2B5EF4-FFF2-40B4-BE49-F238E27FC236}">
                    <a16:creationId xmlns:a16="http://schemas.microsoft.com/office/drawing/2014/main" id="{4B6E93E7-86C1-46B6-9C89-ADA8A477D93B}"/>
                  </a:ext>
                </a:extLst>
              </p:cNvPr>
              <p:cNvSpPr/>
              <p:nvPr/>
            </p:nvSpPr>
            <p:spPr>
              <a:xfrm>
                <a:off x="6210875" y="20442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1" name="Shape 1747">
                <a:extLst>
                  <a:ext uri="{FF2B5EF4-FFF2-40B4-BE49-F238E27FC236}">
                    <a16:creationId xmlns:a16="http://schemas.microsoft.com/office/drawing/2014/main" id="{575DD3AE-4D78-4295-8744-A33A519ABA54}"/>
                  </a:ext>
                </a:extLst>
              </p:cNvPr>
              <p:cNvSpPr/>
              <p:nvPr/>
            </p:nvSpPr>
            <p:spPr>
              <a:xfrm>
                <a:off x="6210875"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2" name="Shape 1748">
                <a:extLst>
                  <a:ext uri="{FF2B5EF4-FFF2-40B4-BE49-F238E27FC236}">
                    <a16:creationId xmlns:a16="http://schemas.microsoft.com/office/drawing/2014/main" id="{C46233E0-DACE-41F2-980C-A48542CE8982}"/>
                  </a:ext>
                </a:extLst>
              </p:cNvPr>
              <p:cNvSpPr/>
              <p:nvPr/>
            </p:nvSpPr>
            <p:spPr>
              <a:xfrm>
                <a:off x="6210875"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3" name="Shape 1749">
                <a:extLst>
                  <a:ext uri="{FF2B5EF4-FFF2-40B4-BE49-F238E27FC236}">
                    <a16:creationId xmlns:a16="http://schemas.microsoft.com/office/drawing/2014/main" id="{EAA15367-1AA9-4A52-B4CC-695880E47BB3}"/>
                  </a:ext>
                </a:extLst>
              </p:cNvPr>
              <p:cNvSpPr/>
              <p:nvPr/>
            </p:nvSpPr>
            <p:spPr>
              <a:xfrm>
                <a:off x="621087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4" name="Shape 1750">
                <a:extLst>
                  <a:ext uri="{FF2B5EF4-FFF2-40B4-BE49-F238E27FC236}">
                    <a16:creationId xmlns:a16="http://schemas.microsoft.com/office/drawing/2014/main" id="{EC10CB05-FA4A-4FE0-AC6D-6B0A8CEED2E8}"/>
                  </a:ext>
                </a:extLst>
              </p:cNvPr>
              <p:cNvSpPr/>
              <p:nvPr/>
            </p:nvSpPr>
            <p:spPr>
              <a:xfrm>
                <a:off x="6210875" y="30978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5" name="Shape 1751">
                <a:extLst>
                  <a:ext uri="{FF2B5EF4-FFF2-40B4-BE49-F238E27FC236}">
                    <a16:creationId xmlns:a16="http://schemas.microsoft.com/office/drawing/2014/main" id="{B6AEA0D4-DD07-4664-B283-436CF1FCE319}"/>
                  </a:ext>
                </a:extLst>
              </p:cNvPr>
              <p:cNvSpPr/>
              <p:nvPr/>
            </p:nvSpPr>
            <p:spPr>
              <a:xfrm>
                <a:off x="6210875"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6" name="Shape 1752">
                <a:extLst>
                  <a:ext uri="{FF2B5EF4-FFF2-40B4-BE49-F238E27FC236}">
                    <a16:creationId xmlns:a16="http://schemas.microsoft.com/office/drawing/2014/main" id="{291EB893-4C07-4059-ABDD-354CA1EB5E4E}"/>
                  </a:ext>
                </a:extLst>
              </p:cNvPr>
              <p:cNvSpPr/>
              <p:nvPr/>
            </p:nvSpPr>
            <p:spPr>
              <a:xfrm>
                <a:off x="6210875" y="35493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7" name="Shape 1753">
                <a:extLst>
                  <a:ext uri="{FF2B5EF4-FFF2-40B4-BE49-F238E27FC236}">
                    <a16:creationId xmlns:a16="http://schemas.microsoft.com/office/drawing/2014/main" id="{6B384A79-DDC3-4ADB-901E-312A99440E19}"/>
                  </a:ext>
                </a:extLst>
              </p:cNvPr>
              <p:cNvSpPr/>
              <p:nvPr/>
            </p:nvSpPr>
            <p:spPr>
              <a:xfrm>
                <a:off x="6210875" y="40008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8" name="Shape 1754">
                <a:extLst>
                  <a:ext uri="{FF2B5EF4-FFF2-40B4-BE49-F238E27FC236}">
                    <a16:creationId xmlns:a16="http://schemas.microsoft.com/office/drawing/2014/main" id="{3C6F103F-2338-4FB6-92BF-E3474DE6C2C0}"/>
                  </a:ext>
                </a:extLst>
              </p:cNvPr>
              <p:cNvSpPr/>
              <p:nvPr/>
            </p:nvSpPr>
            <p:spPr>
              <a:xfrm>
                <a:off x="621087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29" name="Shape 1755">
                <a:extLst>
                  <a:ext uri="{FF2B5EF4-FFF2-40B4-BE49-F238E27FC236}">
                    <a16:creationId xmlns:a16="http://schemas.microsoft.com/office/drawing/2014/main" id="{FA10D115-3FF0-4337-8434-C7E503CD62F4}"/>
                  </a:ext>
                </a:extLst>
              </p:cNvPr>
              <p:cNvSpPr/>
              <p:nvPr/>
            </p:nvSpPr>
            <p:spPr>
              <a:xfrm>
                <a:off x="6210875" y="430190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0" name="Shape 1756">
                <a:extLst>
                  <a:ext uri="{FF2B5EF4-FFF2-40B4-BE49-F238E27FC236}">
                    <a16:creationId xmlns:a16="http://schemas.microsoft.com/office/drawing/2014/main" id="{ABFB7235-CA2C-4F41-9BCE-0A779751C7EE}"/>
                  </a:ext>
                </a:extLst>
              </p:cNvPr>
              <p:cNvSpPr/>
              <p:nvPr/>
            </p:nvSpPr>
            <p:spPr>
              <a:xfrm>
                <a:off x="6210875" y="44524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1" name="Shape 1757">
                <a:extLst>
                  <a:ext uri="{FF2B5EF4-FFF2-40B4-BE49-F238E27FC236}">
                    <a16:creationId xmlns:a16="http://schemas.microsoft.com/office/drawing/2014/main" id="{001D24FE-11EB-4343-95EA-7B56EDA602E1}"/>
                  </a:ext>
                </a:extLst>
              </p:cNvPr>
              <p:cNvSpPr/>
              <p:nvPr/>
            </p:nvSpPr>
            <p:spPr>
              <a:xfrm>
                <a:off x="6210875"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2" name="Shape 1758">
                <a:extLst>
                  <a:ext uri="{FF2B5EF4-FFF2-40B4-BE49-F238E27FC236}">
                    <a16:creationId xmlns:a16="http://schemas.microsoft.com/office/drawing/2014/main" id="{5E4D7B14-74C4-4F59-B681-46B7C8A1960B}"/>
                  </a:ext>
                </a:extLst>
              </p:cNvPr>
              <p:cNvSpPr/>
              <p:nvPr/>
            </p:nvSpPr>
            <p:spPr>
              <a:xfrm>
                <a:off x="6210875"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3" name="Shape 1759">
                <a:extLst>
                  <a:ext uri="{FF2B5EF4-FFF2-40B4-BE49-F238E27FC236}">
                    <a16:creationId xmlns:a16="http://schemas.microsoft.com/office/drawing/2014/main" id="{F4B37AEE-4D1B-4F55-842C-B1505F5581EF}"/>
                  </a:ext>
                </a:extLst>
              </p:cNvPr>
              <p:cNvSpPr/>
              <p:nvPr/>
            </p:nvSpPr>
            <p:spPr>
              <a:xfrm>
                <a:off x="6210875" y="505445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4" name="Shape 1760">
                <a:extLst>
                  <a:ext uri="{FF2B5EF4-FFF2-40B4-BE49-F238E27FC236}">
                    <a16:creationId xmlns:a16="http://schemas.microsoft.com/office/drawing/2014/main" id="{5FE10A85-B62F-4971-ADDD-6F584F871BB8}"/>
                  </a:ext>
                </a:extLst>
              </p:cNvPr>
              <p:cNvSpPr/>
              <p:nvPr/>
            </p:nvSpPr>
            <p:spPr>
              <a:xfrm>
                <a:off x="6361375" y="38862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5" name="Shape 1761">
                <a:extLst>
                  <a:ext uri="{FF2B5EF4-FFF2-40B4-BE49-F238E27FC236}">
                    <a16:creationId xmlns:a16="http://schemas.microsoft.com/office/drawing/2014/main" id="{F19740D1-5F77-492E-8B06-3D756632C934}"/>
                  </a:ext>
                </a:extLst>
              </p:cNvPr>
              <p:cNvSpPr/>
              <p:nvPr/>
            </p:nvSpPr>
            <p:spPr>
              <a:xfrm>
                <a:off x="6361375" y="53912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6" name="Shape 1762">
                <a:extLst>
                  <a:ext uri="{FF2B5EF4-FFF2-40B4-BE49-F238E27FC236}">
                    <a16:creationId xmlns:a16="http://schemas.microsoft.com/office/drawing/2014/main" id="{D34C446F-AAED-4C2A-B230-893555C63764}"/>
                  </a:ext>
                </a:extLst>
              </p:cNvPr>
              <p:cNvSpPr/>
              <p:nvPr/>
            </p:nvSpPr>
            <p:spPr>
              <a:xfrm>
                <a:off x="6361375" y="9906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7" name="Shape 1763">
                <a:extLst>
                  <a:ext uri="{FF2B5EF4-FFF2-40B4-BE49-F238E27FC236}">
                    <a16:creationId xmlns:a16="http://schemas.microsoft.com/office/drawing/2014/main" id="{16AE26F1-41DE-4307-B932-32BD69FA9FCB}"/>
                  </a:ext>
                </a:extLst>
              </p:cNvPr>
              <p:cNvSpPr/>
              <p:nvPr/>
            </p:nvSpPr>
            <p:spPr>
              <a:xfrm>
                <a:off x="6361375" y="129170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8" name="Shape 1764">
                <a:extLst>
                  <a:ext uri="{FF2B5EF4-FFF2-40B4-BE49-F238E27FC236}">
                    <a16:creationId xmlns:a16="http://schemas.microsoft.com/office/drawing/2014/main" id="{58A49829-3510-4D34-ACA5-FE3566C600F7}"/>
                  </a:ext>
                </a:extLst>
              </p:cNvPr>
              <p:cNvSpPr/>
              <p:nvPr/>
            </p:nvSpPr>
            <p:spPr>
              <a:xfrm>
                <a:off x="6361375" y="159270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39" name="Shape 1765">
                <a:extLst>
                  <a:ext uri="{FF2B5EF4-FFF2-40B4-BE49-F238E27FC236}">
                    <a16:creationId xmlns:a16="http://schemas.microsoft.com/office/drawing/2014/main" id="{9307DDD3-AA5D-4E3D-96E9-7B98E758EB30}"/>
                  </a:ext>
                </a:extLst>
              </p:cNvPr>
              <p:cNvSpPr/>
              <p:nvPr/>
            </p:nvSpPr>
            <p:spPr>
              <a:xfrm>
                <a:off x="6361375" y="20442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0" name="Shape 1766">
                <a:extLst>
                  <a:ext uri="{FF2B5EF4-FFF2-40B4-BE49-F238E27FC236}">
                    <a16:creationId xmlns:a16="http://schemas.microsoft.com/office/drawing/2014/main" id="{11A6E379-5443-4F3B-8F8A-1488C45DA2DC}"/>
                  </a:ext>
                </a:extLst>
              </p:cNvPr>
              <p:cNvSpPr/>
              <p:nvPr/>
            </p:nvSpPr>
            <p:spPr>
              <a:xfrm>
                <a:off x="6361375" y="23452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1" name="Shape 1767">
                <a:extLst>
                  <a:ext uri="{FF2B5EF4-FFF2-40B4-BE49-F238E27FC236}">
                    <a16:creationId xmlns:a16="http://schemas.microsoft.com/office/drawing/2014/main" id="{034A3399-CDE5-4B79-8F85-5C07157772B2}"/>
                  </a:ext>
                </a:extLst>
              </p:cNvPr>
              <p:cNvSpPr/>
              <p:nvPr/>
            </p:nvSpPr>
            <p:spPr>
              <a:xfrm>
                <a:off x="6361375" y="27968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2" name="Shape 1768">
                <a:extLst>
                  <a:ext uri="{FF2B5EF4-FFF2-40B4-BE49-F238E27FC236}">
                    <a16:creationId xmlns:a16="http://schemas.microsoft.com/office/drawing/2014/main" id="{0B733E6E-9A8D-48D1-B377-D91A76E5F372}"/>
                  </a:ext>
                </a:extLst>
              </p:cNvPr>
              <p:cNvSpPr/>
              <p:nvPr/>
            </p:nvSpPr>
            <p:spPr>
              <a:xfrm>
                <a:off x="6361375" y="309782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3" name="Shape 1769">
                <a:extLst>
                  <a:ext uri="{FF2B5EF4-FFF2-40B4-BE49-F238E27FC236}">
                    <a16:creationId xmlns:a16="http://schemas.microsoft.com/office/drawing/2014/main" id="{F7D61F85-0C03-4A56-AF12-2C83B84ED3AD}"/>
                  </a:ext>
                </a:extLst>
              </p:cNvPr>
              <p:cNvSpPr/>
              <p:nvPr/>
            </p:nvSpPr>
            <p:spPr>
              <a:xfrm>
                <a:off x="6361375" y="3248325"/>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4" name="Shape 1770">
                <a:extLst>
                  <a:ext uri="{FF2B5EF4-FFF2-40B4-BE49-F238E27FC236}">
                    <a16:creationId xmlns:a16="http://schemas.microsoft.com/office/drawing/2014/main" id="{CB1732D1-BB6B-4BB4-B1DB-3FD809CF0409}"/>
                  </a:ext>
                </a:extLst>
              </p:cNvPr>
              <p:cNvSpPr/>
              <p:nvPr/>
            </p:nvSpPr>
            <p:spPr>
              <a:xfrm>
                <a:off x="6361375" y="354935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5" name="Shape 1771">
                <a:extLst>
                  <a:ext uri="{FF2B5EF4-FFF2-40B4-BE49-F238E27FC236}">
                    <a16:creationId xmlns:a16="http://schemas.microsoft.com/office/drawing/2014/main" id="{3BDF8639-3A03-4E30-8114-4E9EA93F93E9}"/>
                  </a:ext>
                </a:extLst>
              </p:cNvPr>
              <p:cNvSpPr/>
              <p:nvPr/>
            </p:nvSpPr>
            <p:spPr>
              <a:xfrm>
                <a:off x="6361375" y="3699875"/>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6" name="Shape 1772">
                <a:extLst>
                  <a:ext uri="{FF2B5EF4-FFF2-40B4-BE49-F238E27FC236}">
                    <a16:creationId xmlns:a16="http://schemas.microsoft.com/office/drawing/2014/main" id="{32335AA1-19FE-4E57-9402-4E033FE68A43}"/>
                  </a:ext>
                </a:extLst>
              </p:cNvPr>
              <p:cNvSpPr/>
              <p:nvPr/>
            </p:nvSpPr>
            <p:spPr>
              <a:xfrm>
                <a:off x="6361375" y="38503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7" name="Shape 1773">
                <a:extLst>
                  <a:ext uri="{FF2B5EF4-FFF2-40B4-BE49-F238E27FC236}">
                    <a16:creationId xmlns:a16="http://schemas.microsoft.com/office/drawing/2014/main" id="{FC48A7EF-CEA7-4EA6-BE17-42F3962F3CDA}"/>
                  </a:ext>
                </a:extLst>
              </p:cNvPr>
              <p:cNvSpPr/>
              <p:nvPr/>
            </p:nvSpPr>
            <p:spPr>
              <a:xfrm>
                <a:off x="6361375" y="41514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8" name="Shape 1774">
                <a:extLst>
                  <a:ext uri="{FF2B5EF4-FFF2-40B4-BE49-F238E27FC236}">
                    <a16:creationId xmlns:a16="http://schemas.microsoft.com/office/drawing/2014/main" id="{86F27EAC-745A-47B9-AA28-FE3FB7358E7C}"/>
                  </a:ext>
                </a:extLst>
              </p:cNvPr>
              <p:cNvSpPr/>
              <p:nvPr/>
            </p:nvSpPr>
            <p:spPr>
              <a:xfrm>
                <a:off x="6361375" y="4301900"/>
                <a:ext cx="121425" cy="121400"/>
              </a:xfrm>
              <a:custGeom>
                <a:avLst/>
                <a:gdLst/>
                <a:ahLst/>
                <a:cxnLst/>
                <a:rect l="0" t="0" r="0" b="0"/>
                <a:pathLst>
                  <a:path w="4857" h="4856"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49" name="Shape 1775">
                <a:extLst>
                  <a:ext uri="{FF2B5EF4-FFF2-40B4-BE49-F238E27FC236}">
                    <a16:creationId xmlns:a16="http://schemas.microsoft.com/office/drawing/2014/main" id="{DDA89990-0A8D-4D45-B475-9E112156347C}"/>
                  </a:ext>
                </a:extLst>
              </p:cNvPr>
              <p:cNvSpPr/>
              <p:nvPr/>
            </p:nvSpPr>
            <p:spPr>
              <a:xfrm>
                <a:off x="6361375" y="4753450"/>
                <a:ext cx="121425" cy="121400"/>
              </a:xfrm>
              <a:custGeom>
                <a:avLst/>
                <a:gdLst/>
                <a:ahLst/>
                <a:cxnLst/>
                <a:rect l="0" t="0" r="0" b="0"/>
                <a:pathLst>
                  <a:path w="4857"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0" name="Shape 1776">
                <a:extLst>
                  <a:ext uri="{FF2B5EF4-FFF2-40B4-BE49-F238E27FC236}">
                    <a16:creationId xmlns:a16="http://schemas.microsoft.com/office/drawing/2014/main" id="{F497A5FA-111F-4DAE-A3D2-CADDB9C12F4B}"/>
                  </a:ext>
                </a:extLst>
              </p:cNvPr>
              <p:cNvSpPr/>
              <p:nvPr/>
            </p:nvSpPr>
            <p:spPr>
              <a:xfrm>
                <a:off x="6361375" y="5054450"/>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1" name="Shape 1777">
                <a:extLst>
                  <a:ext uri="{FF2B5EF4-FFF2-40B4-BE49-F238E27FC236}">
                    <a16:creationId xmlns:a16="http://schemas.microsoft.com/office/drawing/2014/main" id="{002B8794-B975-440F-8F7F-FC596AED2016}"/>
                  </a:ext>
                </a:extLst>
              </p:cNvPr>
              <p:cNvSpPr/>
              <p:nvPr/>
            </p:nvSpPr>
            <p:spPr>
              <a:xfrm>
                <a:off x="6361375" y="5204975"/>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2" name="Shape 1778">
                <a:extLst>
                  <a:ext uri="{FF2B5EF4-FFF2-40B4-BE49-F238E27FC236}">
                    <a16:creationId xmlns:a16="http://schemas.microsoft.com/office/drawing/2014/main" id="{6FC44F54-2483-49ED-BFE1-3961682E8B55}"/>
                  </a:ext>
                </a:extLst>
              </p:cNvPr>
              <p:cNvSpPr/>
              <p:nvPr/>
            </p:nvSpPr>
            <p:spPr>
              <a:xfrm>
                <a:off x="6511900" y="38862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3" name="Shape 1779">
                <a:extLst>
                  <a:ext uri="{FF2B5EF4-FFF2-40B4-BE49-F238E27FC236}">
                    <a16:creationId xmlns:a16="http://schemas.microsoft.com/office/drawing/2014/main" id="{7F9B0D0C-75A5-4877-B32B-815DF833CEA7}"/>
                  </a:ext>
                </a:extLst>
              </p:cNvPr>
              <p:cNvSpPr/>
              <p:nvPr/>
            </p:nvSpPr>
            <p:spPr>
              <a:xfrm>
                <a:off x="6511900" y="129170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4" name="Shape 1780">
                <a:extLst>
                  <a:ext uri="{FF2B5EF4-FFF2-40B4-BE49-F238E27FC236}">
                    <a16:creationId xmlns:a16="http://schemas.microsoft.com/office/drawing/2014/main" id="{1F299258-66B6-46DE-9FF0-7AE5D6A6EEC3}"/>
                  </a:ext>
                </a:extLst>
              </p:cNvPr>
              <p:cNvSpPr/>
              <p:nvPr/>
            </p:nvSpPr>
            <p:spPr>
              <a:xfrm>
                <a:off x="6511900" y="2044250"/>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5" name="Shape 1781">
                <a:extLst>
                  <a:ext uri="{FF2B5EF4-FFF2-40B4-BE49-F238E27FC236}">
                    <a16:creationId xmlns:a16="http://schemas.microsoft.com/office/drawing/2014/main" id="{75669841-4BDC-44FA-9D2A-ED490B960857}"/>
                  </a:ext>
                </a:extLst>
              </p:cNvPr>
              <p:cNvSpPr/>
              <p:nvPr/>
            </p:nvSpPr>
            <p:spPr>
              <a:xfrm>
                <a:off x="6511900" y="2796800"/>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6" name="Shape 1782">
                <a:extLst>
                  <a:ext uri="{FF2B5EF4-FFF2-40B4-BE49-F238E27FC236}">
                    <a16:creationId xmlns:a16="http://schemas.microsoft.com/office/drawing/2014/main" id="{F6BAA045-C07C-4076-A373-D31AF69C37D8}"/>
                  </a:ext>
                </a:extLst>
              </p:cNvPr>
              <p:cNvSpPr/>
              <p:nvPr/>
            </p:nvSpPr>
            <p:spPr>
              <a:xfrm>
                <a:off x="6511900" y="369987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7" name="Shape 1783">
                <a:extLst>
                  <a:ext uri="{FF2B5EF4-FFF2-40B4-BE49-F238E27FC236}">
                    <a16:creationId xmlns:a16="http://schemas.microsoft.com/office/drawing/2014/main" id="{8F4BF888-5392-4E92-B43F-8F04DDDE667D}"/>
                  </a:ext>
                </a:extLst>
              </p:cNvPr>
              <p:cNvSpPr/>
              <p:nvPr/>
            </p:nvSpPr>
            <p:spPr>
              <a:xfrm>
                <a:off x="6511900" y="4452425"/>
                <a:ext cx="121400" cy="121400"/>
              </a:xfrm>
              <a:custGeom>
                <a:avLst/>
                <a:gdLst/>
                <a:ahLst/>
                <a:cxnLst/>
                <a:rect l="0" t="0" r="0" b="0"/>
                <a:pathLst>
                  <a:path w="4856" h="4856" extrusionOk="0">
                    <a:moveTo>
                      <a:pt x="0" y="0"/>
                    </a:moveTo>
                    <a:lnTo>
                      <a:pt x="0"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8" name="Shape 1784">
                <a:extLst>
                  <a:ext uri="{FF2B5EF4-FFF2-40B4-BE49-F238E27FC236}">
                    <a16:creationId xmlns:a16="http://schemas.microsoft.com/office/drawing/2014/main" id="{EE4A2023-534D-495C-B08E-58404F57FA32}"/>
                  </a:ext>
                </a:extLst>
              </p:cNvPr>
              <p:cNvSpPr/>
              <p:nvPr/>
            </p:nvSpPr>
            <p:spPr>
              <a:xfrm>
                <a:off x="6511900" y="4602925"/>
                <a:ext cx="121400" cy="121400"/>
              </a:xfrm>
              <a:custGeom>
                <a:avLst/>
                <a:gdLst/>
                <a:ahLst/>
                <a:cxnLst/>
                <a:rect l="0" t="0" r="0" b="0"/>
                <a:pathLst>
                  <a:path w="4856" h="4856" extrusionOk="0">
                    <a:moveTo>
                      <a:pt x="0" y="1"/>
                    </a:moveTo>
                    <a:lnTo>
                      <a:pt x="0"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59" name="Shape 1785">
                <a:extLst>
                  <a:ext uri="{FF2B5EF4-FFF2-40B4-BE49-F238E27FC236}">
                    <a16:creationId xmlns:a16="http://schemas.microsoft.com/office/drawing/2014/main" id="{32281B24-72F9-456E-9195-01B4AC30A645}"/>
                  </a:ext>
                </a:extLst>
              </p:cNvPr>
              <p:cNvSpPr/>
              <p:nvPr/>
            </p:nvSpPr>
            <p:spPr>
              <a:xfrm>
                <a:off x="6511900" y="5204975"/>
                <a:ext cx="121400" cy="121400"/>
              </a:xfrm>
              <a:custGeom>
                <a:avLst/>
                <a:gdLst/>
                <a:ahLst/>
                <a:cxnLst/>
                <a:rect l="0" t="0" r="0" b="0"/>
                <a:pathLst>
                  <a:path w="4856" h="4856" extrusionOk="0">
                    <a:moveTo>
                      <a:pt x="0" y="0"/>
                    </a:moveTo>
                    <a:lnTo>
                      <a:pt x="0" y="4856"/>
                    </a:lnTo>
                    <a:lnTo>
                      <a:pt x="4856" y="4856"/>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0" name="Shape 1786">
                <a:extLst>
                  <a:ext uri="{FF2B5EF4-FFF2-40B4-BE49-F238E27FC236}">
                    <a16:creationId xmlns:a16="http://schemas.microsoft.com/office/drawing/2014/main" id="{8C543BDE-015A-4932-BEF8-A380A698092D}"/>
                  </a:ext>
                </a:extLst>
              </p:cNvPr>
              <p:cNvSpPr/>
              <p:nvPr/>
            </p:nvSpPr>
            <p:spPr>
              <a:xfrm>
                <a:off x="6662400"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1" name="Shape 1787">
                <a:extLst>
                  <a:ext uri="{FF2B5EF4-FFF2-40B4-BE49-F238E27FC236}">
                    <a16:creationId xmlns:a16="http://schemas.microsoft.com/office/drawing/2014/main" id="{580285FF-DFDE-4B58-9038-78A8BAD0D539}"/>
                  </a:ext>
                </a:extLst>
              </p:cNvPr>
              <p:cNvSpPr/>
              <p:nvPr/>
            </p:nvSpPr>
            <p:spPr>
              <a:xfrm>
                <a:off x="666240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sp>
            <p:nvSpPr>
              <p:cNvPr id="162" name="Shape 1788">
                <a:extLst>
                  <a:ext uri="{FF2B5EF4-FFF2-40B4-BE49-F238E27FC236}">
                    <a16:creationId xmlns:a16="http://schemas.microsoft.com/office/drawing/2014/main" id="{D8E2D4EA-0AFB-4B7F-93C6-4E5F827120F1}"/>
                  </a:ext>
                </a:extLst>
              </p:cNvPr>
              <p:cNvSpPr/>
              <p:nvPr/>
            </p:nvSpPr>
            <p:spPr>
              <a:xfrm>
                <a:off x="6662400" y="264627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D3EBD5"/>
              </a:solidFill>
              <a:ln>
                <a:noFill/>
              </a:ln>
            </p:spPr>
            <p:txBody>
              <a:bodyPr wrap="square" lIns="91425" tIns="91425" rIns="91425" bIns="91425" anchor="ctr" anchorCtr="0">
                <a:noAutofit/>
              </a:bodyPr>
              <a:lstStyle/>
              <a:p>
                <a:pPr lvl="0">
                  <a:spcBef>
                    <a:spcPts val="0"/>
                  </a:spcBef>
                  <a:buNone/>
                </a:pPr>
                <a:endParaRPr dirty="0"/>
              </a:p>
            </p:txBody>
          </p:sp>
        </p:grpSp>
        <p:grpSp>
          <p:nvGrpSpPr>
            <p:cNvPr id="11" name="Shape 1789">
              <a:extLst>
                <a:ext uri="{FF2B5EF4-FFF2-40B4-BE49-F238E27FC236}">
                  <a16:creationId xmlns:a16="http://schemas.microsoft.com/office/drawing/2014/main" id="{8CBC369F-0B4E-4B5B-922A-C4BBAF59CD9F}"/>
                </a:ext>
              </a:extLst>
            </p:cNvPr>
            <p:cNvGrpSpPr/>
            <p:nvPr/>
          </p:nvGrpSpPr>
          <p:grpSpPr>
            <a:xfrm rot="10800000">
              <a:off x="7682451" y="28707"/>
              <a:ext cx="1140783" cy="5086302"/>
              <a:chOff x="5608825" y="238125"/>
              <a:chExt cx="1174975" cy="5238750"/>
            </a:xfrm>
          </p:grpSpPr>
          <p:sp>
            <p:nvSpPr>
              <p:cNvPr id="12" name="Shape 1790">
                <a:extLst>
                  <a:ext uri="{FF2B5EF4-FFF2-40B4-BE49-F238E27FC236}">
                    <a16:creationId xmlns:a16="http://schemas.microsoft.com/office/drawing/2014/main" id="{C38D9B45-B8B0-4F2A-9BAF-0148EFE4B36D}"/>
                  </a:ext>
                </a:extLst>
              </p:cNvPr>
              <p:cNvSpPr/>
              <p:nvPr/>
            </p:nvSpPr>
            <p:spPr>
              <a:xfrm>
                <a:off x="5608825" y="388625"/>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3" name="Shape 1791">
                <a:extLst>
                  <a:ext uri="{FF2B5EF4-FFF2-40B4-BE49-F238E27FC236}">
                    <a16:creationId xmlns:a16="http://schemas.microsoft.com/office/drawing/2014/main" id="{59BDEFCB-E0AF-4458-904C-5CAF2C197589}"/>
                  </a:ext>
                </a:extLst>
              </p:cNvPr>
              <p:cNvSpPr/>
              <p:nvPr/>
            </p:nvSpPr>
            <p:spPr>
              <a:xfrm>
                <a:off x="560882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4" name="Shape 1792">
                <a:extLst>
                  <a:ext uri="{FF2B5EF4-FFF2-40B4-BE49-F238E27FC236}">
                    <a16:creationId xmlns:a16="http://schemas.microsoft.com/office/drawing/2014/main" id="{B013B715-E097-4793-9663-9DB382D92D9B}"/>
                  </a:ext>
                </a:extLst>
              </p:cNvPr>
              <p:cNvSpPr/>
              <p:nvPr/>
            </p:nvSpPr>
            <p:spPr>
              <a:xfrm>
                <a:off x="5608825" y="27968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5" name="Shape 1793">
                <a:extLst>
                  <a:ext uri="{FF2B5EF4-FFF2-40B4-BE49-F238E27FC236}">
                    <a16:creationId xmlns:a16="http://schemas.microsoft.com/office/drawing/2014/main" id="{8E84B335-8EA9-485F-885D-9BA251BFA9D4}"/>
                  </a:ext>
                </a:extLst>
              </p:cNvPr>
              <p:cNvSpPr/>
              <p:nvPr/>
            </p:nvSpPr>
            <p:spPr>
              <a:xfrm>
                <a:off x="5608825"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6" name="Shape 1794">
                <a:extLst>
                  <a:ext uri="{FF2B5EF4-FFF2-40B4-BE49-F238E27FC236}">
                    <a16:creationId xmlns:a16="http://schemas.microsoft.com/office/drawing/2014/main" id="{B487E42E-1509-416B-A1E4-F97D5FF07344}"/>
                  </a:ext>
                </a:extLst>
              </p:cNvPr>
              <p:cNvSpPr/>
              <p:nvPr/>
            </p:nvSpPr>
            <p:spPr>
              <a:xfrm>
                <a:off x="5759350"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7" name="Shape 1795">
                <a:extLst>
                  <a:ext uri="{FF2B5EF4-FFF2-40B4-BE49-F238E27FC236}">
                    <a16:creationId xmlns:a16="http://schemas.microsoft.com/office/drawing/2014/main" id="{A9010790-1314-40FE-B8EE-2C0CA201D32A}"/>
                  </a:ext>
                </a:extLst>
              </p:cNvPr>
              <p:cNvSpPr/>
              <p:nvPr/>
            </p:nvSpPr>
            <p:spPr>
              <a:xfrm>
                <a:off x="5759350" y="6896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8" name="Shape 1796">
                <a:extLst>
                  <a:ext uri="{FF2B5EF4-FFF2-40B4-BE49-F238E27FC236}">
                    <a16:creationId xmlns:a16="http://schemas.microsoft.com/office/drawing/2014/main" id="{4C3CC9F1-2140-423D-A49B-1954A7904223}"/>
                  </a:ext>
                </a:extLst>
              </p:cNvPr>
              <p:cNvSpPr/>
              <p:nvPr/>
            </p:nvSpPr>
            <p:spPr>
              <a:xfrm>
                <a:off x="5759350" y="9906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19" name="Shape 1797">
                <a:extLst>
                  <a:ext uri="{FF2B5EF4-FFF2-40B4-BE49-F238E27FC236}">
                    <a16:creationId xmlns:a16="http://schemas.microsoft.com/office/drawing/2014/main" id="{DD98B6D9-3D7A-4963-951C-A942749E7647}"/>
                  </a:ext>
                </a:extLst>
              </p:cNvPr>
              <p:cNvSpPr/>
              <p:nvPr/>
            </p:nvSpPr>
            <p:spPr>
              <a:xfrm>
                <a:off x="5759350" y="15927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0" name="Shape 1798">
                <a:extLst>
                  <a:ext uri="{FF2B5EF4-FFF2-40B4-BE49-F238E27FC236}">
                    <a16:creationId xmlns:a16="http://schemas.microsoft.com/office/drawing/2014/main" id="{5526DF6B-BB8B-4CAD-82C2-1BECB0CC615A}"/>
                  </a:ext>
                </a:extLst>
              </p:cNvPr>
              <p:cNvSpPr/>
              <p:nvPr/>
            </p:nvSpPr>
            <p:spPr>
              <a:xfrm>
                <a:off x="5759350" y="17432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1" name="Shape 1799">
                <a:extLst>
                  <a:ext uri="{FF2B5EF4-FFF2-40B4-BE49-F238E27FC236}">
                    <a16:creationId xmlns:a16="http://schemas.microsoft.com/office/drawing/2014/main" id="{43AAB1F1-95D9-49C2-8975-06BFCCD314D5}"/>
                  </a:ext>
                </a:extLst>
              </p:cNvPr>
              <p:cNvSpPr/>
              <p:nvPr/>
            </p:nvSpPr>
            <p:spPr>
              <a:xfrm>
                <a:off x="5759350"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2" name="Shape 1800">
                <a:extLst>
                  <a:ext uri="{FF2B5EF4-FFF2-40B4-BE49-F238E27FC236}">
                    <a16:creationId xmlns:a16="http://schemas.microsoft.com/office/drawing/2014/main" id="{7F150BC8-43A0-4D41-B020-28E5AD171D66}"/>
                  </a:ext>
                </a:extLst>
              </p:cNvPr>
              <p:cNvSpPr/>
              <p:nvPr/>
            </p:nvSpPr>
            <p:spPr>
              <a:xfrm>
                <a:off x="5759350" y="21947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3" name="Shape 1801">
                <a:extLst>
                  <a:ext uri="{FF2B5EF4-FFF2-40B4-BE49-F238E27FC236}">
                    <a16:creationId xmlns:a16="http://schemas.microsoft.com/office/drawing/2014/main" id="{195ED0BD-F768-4506-9B3A-15D624FAF93A}"/>
                  </a:ext>
                </a:extLst>
              </p:cNvPr>
              <p:cNvSpPr/>
              <p:nvPr/>
            </p:nvSpPr>
            <p:spPr>
              <a:xfrm>
                <a:off x="5759350" y="23452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4" name="Shape 1802">
                <a:extLst>
                  <a:ext uri="{FF2B5EF4-FFF2-40B4-BE49-F238E27FC236}">
                    <a16:creationId xmlns:a16="http://schemas.microsoft.com/office/drawing/2014/main" id="{D990CE05-5715-4BE9-97C8-F841C70F5BC1}"/>
                  </a:ext>
                </a:extLst>
              </p:cNvPr>
              <p:cNvSpPr/>
              <p:nvPr/>
            </p:nvSpPr>
            <p:spPr>
              <a:xfrm>
                <a:off x="5759350" y="294730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5" name="Shape 1803">
                <a:extLst>
                  <a:ext uri="{FF2B5EF4-FFF2-40B4-BE49-F238E27FC236}">
                    <a16:creationId xmlns:a16="http://schemas.microsoft.com/office/drawing/2014/main" id="{3240F3BD-3793-419D-A66E-C7291DBCDD1A}"/>
                  </a:ext>
                </a:extLst>
              </p:cNvPr>
              <p:cNvSpPr/>
              <p:nvPr/>
            </p:nvSpPr>
            <p:spPr>
              <a:xfrm>
                <a:off x="5759350" y="30978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6" name="Shape 1804">
                <a:extLst>
                  <a:ext uri="{FF2B5EF4-FFF2-40B4-BE49-F238E27FC236}">
                    <a16:creationId xmlns:a16="http://schemas.microsoft.com/office/drawing/2014/main" id="{8D1A6646-5172-4AA2-A932-07FD48DDB157}"/>
                  </a:ext>
                </a:extLst>
              </p:cNvPr>
              <p:cNvSpPr/>
              <p:nvPr/>
            </p:nvSpPr>
            <p:spPr>
              <a:xfrm>
                <a:off x="5759350" y="32483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7" name="Shape 1805">
                <a:extLst>
                  <a:ext uri="{FF2B5EF4-FFF2-40B4-BE49-F238E27FC236}">
                    <a16:creationId xmlns:a16="http://schemas.microsoft.com/office/drawing/2014/main" id="{40908F3C-E24F-422A-880C-C109E2BC157B}"/>
                  </a:ext>
                </a:extLst>
              </p:cNvPr>
              <p:cNvSpPr/>
              <p:nvPr/>
            </p:nvSpPr>
            <p:spPr>
              <a:xfrm>
                <a:off x="5759350" y="385037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8" name="Shape 1806">
                <a:extLst>
                  <a:ext uri="{FF2B5EF4-FFF2-40B4-BE49-F238E27FC236}">
                    <a16:creationId xmlns:a16="http://schemas.microsoft.com/office/drawing/2014/main" id="{345D1FEF-A980-49E0-A127-A22AE51E2CB2}"/>
                  </a:ext>
                </a:extLst>
              </p:cNvPr>
              <p:cNvSpPr/>
              <p:nvPr/>
            </p:nvSpPr>
            <p:spPr>
              <a:xfrm>
                <a:off x="5759350"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29" name="Shape 1807">
                <a:extLst>
                  <a:ext uri="{FF2B5EF4-FFF2-40B4-BE49-F238E27FC236}">
                    <a16:creationId xmlns:a16="http://schemas.microsoft.com/office/drawing/2014/main" id="{1161EFA5-2928-4847-BA6F-9EA9CE95B475}"/>
                  </a:ext>
                </a:extLst>
              </p:cNvPr>
              <p:cNvSpPr/>
              <p:nvPr/>
            </p:nvSpPr>
            <p:spPr>
              <a:xfrm>
                <a:off x="5759350" y="44524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0" name="Shape 1808">
                <a:extLst>
                  <a:ext uri="{FF2B5EF4-FFF2-40B4-BE49-F238E27FC236}">
                    <a16:creationId xmlns:a16="http://schemas.microsoft.com/office/drawing/2014/main" id="{90A5C484-8C42-4429-8735-9FC0AE9230C1}"/>
                  </a:ext>
                </a:extLst>
              </p:cNvPr>
              <p:cNvSpPr/>
              <p:nvPr/>
            </p:nvSpPr>
            <p:spPr>
              <a:xfrm>
                <a:off x="5759350" y="46029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1" name="Shape 1809">
                <a:extLst>
                  <a:ext uri="{FF2B5EF4-FFF2-40B4-BE49-F238E27FC236}">
                    <a16:creationId xmlns:a16="http://schemas.microsoft.com/office/drawing/2014/main" id="{D3C3CCC5-45F2-4FBC-87AB-26045C1BCB12}"/>
                  </a:ext>
                </a:extLst>
              </p:cNvPr>
              <p:cNvSpPr/>
              <p:nvPr/>
            </p:nvSpPr>
            <p:spPr>
              <a:xfrm>
                <a:off x="5759350" y="47534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2" name="Shape 1810">
                <a:extLst>
                  <a:ext uri="{FF2B5EF4-FFF2-40B4-BE49-F238E27FC236}">
                    <a16:creationId xmlns:a16="http://schemas.microsoft.com/office/drawing/2014/main" id="{57A9A3D4-A5BA-4B12-8245-22669E6188F5}"/>
                  </a:ext>
                </a:extLst>
              </p:cNvPr>
              <p:cNvSpPr/>
              <p:nvPr/>
            </p:nvSpPr>
            <p:spPr>
              <a:xfrm>
                <a:off x="5759350" y="5054450"/>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3" name="Shape 1811">
                <a:extLst>
                  <a:ext uri="{FF2B5EF4-FFF2-40B4-BE49-F238E27FC236}">
                    <a16:creationId xmlns:a16="http://schemas.microsoft.com/office/drawing/2014/main" id="{DDE2DCA6-FEC0-4BC8-BAA1-2AE2F2C2F311}"/>
                  </a:ext>
                </a:extLst>
              </p:cNvPr>
              <p:cNvSpPr/>
              <p:nvPr/>
            </p:nvSpPr>
            <p:spPr>
              <a:xfrm>
                <a:off x="5909850"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4" name="Shape 1812">
                <a:extLst>
                  <a:ext uri="{FF2B5EF4-FFF2-40B4-BE49-F238E27FC236}">
                    <a16:creationId xmlns:a16="http://schemas.microsoft.com/office/drawing/2014/main" id="{653E17F6-D406-4421-BD11-C828A4AA0507}"/>
                  </a:ext>
                </a:extLst>
              </p:cNvPr>
              <p:cNvSpPr/>
              <p:nvPr/>
            </p:nvSpPr>
            <p:spPr>
              <a:xfrm>
                <a:off x="5909850" y="539125"/>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5" name="Shape 1813">
                <a:extLst>
                  <a:ext uri="{FF2B5EF4-FFF2-40B4-BE49-F238E27FC236}">
                    <a16:creationId xmlns:a16="http://schemas.microsoft.com/office/drawing/2014/main" id="{46E24A6F-F478-4890-AC16-17F33A5E2796}"/>
                  </a:ext>
                </a:extLst>
              </p:cNvPr>
              <p:cNvSpPr/>
              <p:nvPr/>
            </p:nvSpPr>
            <p:spPr>
              <a:xfrm>
                <a:off x="5909850" y="8401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6" name="Shape 1814">
                <a:extLst>
                  <a:ext uri="{FF2B5EF4-FFF2-40B4-BE49-F238E27FC236}">
                    <a16:creationId xmlns:a16="http://schemas.microsoft.com/office/drawing/2014/main" id="{724D5F02-DCAA-4983-9A3D-87B26B412ED6}"/>
                  </a:ext>
                </a:extLst>
              </p:cNvPr>
              <p:cNvSpPr/>
              <p:nvPr/>
            </p:nvSpPr>
            <p:spPr>
              <a:xfrm>
                <a:off x="5909850" y="9906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7" name="Shape 1815">
                <a:extLst>
                  <a:ext uri="{FF2B5EF4-FFF2-40B4-BE49-F238E27FC236}">
                    <a16:creationId xmlns:a16="http://schemas.microsoft.com/office/drawing/2014/main" id="{0B855AF2-E930-42D7-89F5-A08E55E9E717}"/>
                  </a:ext>
                </a:extLst>
              </p:cNvPr>
              <p:cNvSpPr/>
              <p:nvPr/>
            </p:nvSpPr>
            <p:spPr>
              <a:xfrm>
                <a:off x="5909850" y="1592700"/>
                <a:ext cx="121400" cy="121425"/>
              </a:xfrm>
              <a:custGeom>
                <a:avLst/>
                <a:gdLst/>
                <a:ahLst/>
                <a:cxnLst/>
                <a:rect l="0" t="0" r="0" b="0"/>
                <a:pathLst>
                  <a:path w="4856"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8" name="Shape 1816">
                <a:extLst>
                  <a:ext uri="{FF2B5EF4-FFF2-40B4-BE49-F238E27FC236}">
                    <a16:creationId xmlns:a16="http://schemas.microsoft.com/office/drawing/2014/main" id="{C35EE82D-2E9C-4DD0-915F-8C73208B0776}"/>
                  </a:ext>
                </a:extLst>
              </p:cNvPr>
              <p:cNvSpPr/>
              <p:nvPr/>
            </p:nvSpPr>
            <p:spPr>
              <a:xfrm>
                <a:off x="5909850" y="21947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39" name="Shape 1817">
                <a:extLst>
                  <a:ext uri="{FF2B5EF4-FFF2-40B4-BE49-F238E27FC236}">
                    <a16:creationId xmlns:a16="http://schemas.microsoft.com/office/drawing/2014/main" id="{CE1D9E88-6D57-4B60-ADDD-3DBDA2423B3C}"/>
                  </a:ext>
                </a:extLst>
              </p:cNvPr>
              <p:cNvSpPr/>
              <p:nvPr/>
            </p:nvSpPr>
            <p:spPr>
              <a:xfrm>
                <a:off x="5909850"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0" name="Shape 1818">
                <a:extLst>
                  <a:ext uri="{FF2B5EF4-FFF2-40B4-BE49-F238E27FC236}">
                    <a16:creationId xmlns:a16="http://schemas.microsoft.com/office/drawing/2014/main" id="{79DF7668-834C-4F11-8C2C-E5AE16F2B5C9}"/>
                  </a:ext>
                </a:extLst>
              </p:cNvPr>
              <p:cNvSpPr/>
              <p:nvPr/>
            </p:nvSpPr>
            <p:spPr>
              <a:xfrm>
                <a:off x="5909850" y="24957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1" name="Shape 1819">
                <a:extLst>
                  <a:ext uri="{FF2B5EF4-FFF2-40B4-BE49-F238E27FC236}">
                    <a16:creationId xmlns:a16="http://schemas.microsoft.com/office/drawing/2014/main" id="{D03E23FB-3A7C-4B43-99E2-6ADE97D48239}"/>
                  </a:ext>
                </a:extLst>
              </p:cNvPr>
              <p:cNvSpPr/>
              <p:nvPr/>
            </p:nvSpPr>
            <p:spPr>
              <a:xfrm>
                <a:off x="5909850" y="33988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2" name="Shape 1820">
                <a:extLst>
                  <a:ext uri="{FF2B5EF4-FFF2-40B4-BE49-F238E27FC236}">
                    <a16:creationId xmlns:a16="http://schemas.microsoft.com/office/drawing/2014/main" id="{F3025C20-DAE2-4BE8-85F1-099B846762E4}"/>
                  </a:ext>
                </a:extLst>
              </p:cNvPr>
              <p:cNvSpPr/>
              <p:nvPr/>
            </p:nvSpPr>
            <p:spPr>
              <a:xfrm>
                <a:off x="5909850" y="4151400"/>
                <a:ext cx="121400" cy="121400"/>
              </a:xfrm>
              <a:custGeom>
                <a:avLst/>
                <a:gdLst/>
                <a:ahLst/>
                <a:cxnLst/>
                <a:rect l="0" t="0" r="0" b="0"/>
                <a:pathLst>
                  <a:path w="4856"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3" name="Shape 1821">
                <a:extLst>
                  <a:ext uri="{FF2B5EF4-FFF2-40B4-BE49-F238E27FC236}">
                    <a16:creationId xmlns:a16="http://schemas.microsoft.com/office/drawing/2014/main" id="{B9BFBF64-1560-43F4-93EE-C6DCBEE27F5A}"/>
                  </a:ext>
                </a:extLst>
              </p:cNvPr>
              <p:cNvSpPr/>
              <p:nvPr/>
            </p:nvSpPr>
            <p:spPr>
              <a:xfrm>
                <a:off x="5909850" y="46029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4" name="Shape 1822">
                <a:extLst>
                  <a:ext uri="{FF2B5EF4-FFF2-40B4-BE49-F238E27FC236}">
                    <a16:creationId xmlns:a16="http://schemas.microsoft.com/office/drawing/2014/main" id="{7401F446-7DA7-45FB-BEA8-B770D6013C92}"/>
                  </a:ext>
                </a:extLst>
              </p:cNvPr>
              <p:cNvSpPr/>
              <p:nvPr/>
            </p:nvSpPr>
            <p:spPr>
              <a:xfrm>
                <a:off x="5909850" y="47534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5" name="Shape 1823">
                <a:extLst>
                  <a:ext uri="{FF2B5EF4-FFF2-40B4-BE49-F238E27FC236}">
                    <a16:creationId xmlns:a16="http://schemas.microsoft.com/office/drawing/2014/main" id="{2B3C49EC-FCDE-4973-AFD9-4B5C768A6335}"/>
                  </a:ext>
                </a:extLst>
              </p:cNvPr>
              <p:cNvSpPr/>
              <p:nvPr/>
            </p:nvSpPr>
            <p:spPr>
              <a:xfrm>
                <a:off x="5909850" y="535547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6" name="Shape 1824">
                <a:extLst>
                  <a:ext uri="{FF2B5EF4-FFF2-40B4-BE49-F238E27FC236}">
                    <a16:creationId xmlns:a16="http://schemas.microsoft.com/office/drawing/2014/main" id="{35D664CD-5092-452D-9139-FB93A726A2DB}"/>
                  </a:ext>
                </a:extLst>
              </p:cNvPr>
              <p:cNvSpPr/>
              <p:nvPr/>
            </p:nvSpPr>
            <p:spPr>
              <a:xfrm>
                <a:off x="6060375" y="23812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7" name="Shape 1825">
                <a:extLst>
                  <a:ext uri="{FF2B5EF4-FFF2-40B4-BE49-F238E27FC236}">
                    <a16:creationId xmlns:a16="http://schemas.microsoft.com/office/drawing/2014/main" id="{60FE8903-CE3D-4E75-BE6C-45DE609BCBF6}"/>
                  </a:ext>
                </a:extLst>
              </p:cNvPr>
              <p:cNvSpPr/>
              <p:nvPr/>
            </p:nvSpPr>
            <p:spPr>
              <a:xfrm>
                <a:off x="6060375" y="388625"/>
                <a:ext cx="121400" cy="121400"/>
              </a:xfrm>
              <a:custGeom>
                <a:avLst/>
                <a:gdLst/>
                <a:ahLst/>
                <a:cxnLst/>
                <a:rect l="0" t="0" r="0" b="0"/>
                <a:pathLst>
                  <a:path w="4856" h="4856" extrusionOk="0">
                    <a:moveTo>
                      <a:pt x="0" y="0"/>
                    </a:moveTo>
                    <a:lnTo>
                      <a:pt x="0" y="4856"/>
                    </a:lnTo>
                    <a:lnTo>
                      <a:pt x="4855" y="4856"/>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8" name="Shape 1826">
                <a:extLst>
                  <a:ext uri="{FF2B5EF4-FFF2-40B4-BE49-F238E27FC236}">
                    <a16:creationId xmlns:a16="http://schemas.microsoft.com/office/drawing/2014/main" id="{B3349FD9-EE67-459C-BD14-F1D413A43195}"/>
                  </a:ext>
                </a:extLst>
              </p:cNvPr>
              <p:cNvSpPr/>
              <p:nvPr/>
            </p:nvSpPr>
            <p:spPr>
              <a:xfrm>
                <a:off x="6060375" y="840150"/>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49" name="Shape 1827">
                <a:extLst>
                  <a:ext uri="{FF2B5EF4-FFF2-40B4-BE49-F238E27FC236}">
                    <a16:creationId xmlns:a16="http://schemas.microsoft.com/office/drawing/2014/main" id="{3ED4A0C5-A76A-4982-A8D1-ACC236CA2ADF}"/>
                  </a:ext>
                </a:extLst>
              </p:cNvPr>
              <p:cNvSpPr/>
              <p:nvPr/>
            </p:nvSpPr>
            <p:spPr>
              <a:xfrm>
                <a:off x="6060375" y="114117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0" name="Shape 1828">
                <a:extLst>
                  <a:ext uri="{FF2B5EF4-FFF2-40B4-BE49-F238E27FC236}">
                    <a16:creationId xmlns:a16="http://schemas.microsoft.com/office/drawing/2014/main" id="{50E8999B-A99C-4463-9882-8F4F13A196F5}"/>
                  </a:ext>
                </a:extLst>
              </p:cNvPr>
              <p:cNvSpPr/>
              <p:nvPr/>
            </p:nvSpPr>
            <p:spPr>
              <a:xfrm>
                <a:off x="6060375" y="1893725"/>
                <a:ext cx="121400" cy="121400"/>
              </a:xfrm>
              <a:custGeom>
                <a:avLst/>
                <a:gdLst/>
                <a:ahLst/>
                <a:cxnLst/>
                <a:rect l="0" t="0" r="0" b="0"/>
                <a:pathLst>
                  <a:path w="4856" h="4856"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1" name="Shape 1829">
                <a:extLst>
                  <a:ext uri="{FF2B5EF4-FFF2-40B4-BE49-F238E27FC236}">
                    <a16:creationId xmlns:a16="http://schemas.microsoft.com/office/drawing/2014/main" id="{31BCA4E5-074F-4A15-9685-147BF130AABC}"/>
                  </a:ext>
                </a:extLst>
              </p:cNvPr>
              <p:cNvSpPr/>
              <p:nvPr/>
            </p:nvSpPr>
            <p:spPr>
              <a:xfrm>
                <a:off x="6060375" y="2044250"/>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2" name="Shape 1830">
                <a:extLst>
                  <a:ext uri="{FF2B5EF4-FFF2-40B4-BE49-F238E27FC236}">
                    <a16:creationId xmlns:a16="http://schemas.microsoft.com/office/drawing/2014/main" id="{A9CD4FC0-46D3-4176-A8A9-17326409E5D8}"/>
                  </a:ext>
                </a:extLst>
              </p:cNvPr>
              <p:cNvSpPr/>
              <p:nvPr/>
            </p:nvSpPr>
            <p:spPr>
              <a:xfrm>
                <a:off x="6060375" y="3699875"/>
                <a:ext cx="121400" cy="121400"/>
              </a:xfrm>
              <a:custGeom>
                <a:avLst/>
                <a:gdLst/>
                <a:ahLst/>
                <a:cxnLst/>
                <a:rect l="0" t="0" r="0" b="0"/>
                <a:pathLst>
                  <a:path w="4856" h="4856" extrusionOk="0">
                    <a:moveTo>
                      <a:pt x="0" y="0"/>
                    </a:moveTo>
                    <a:lnTo>
                      <a:pt x="0" y="4855"/>
                    </a:lnTo>
                    <a:lnTo>
                      <a:pt x="4855" y="4855"/>
                    </a:lnTo>
                    <a:lnTo>
                      <a:pt x="4855"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3" name="Shape 1831">
                <a:extLst>
                  <a:ext uri="{FF2B5EF4-FFF2-40B4-BE49-F238E27FC236}">
                    <a16:creationId xmlns:a16="http://schemas.microsoft.com/office/drawing/2014/main" id="{9D096BCA-4D92-4E54-8D8F-E8E162ACF91B}"/>
                  </a:ext>
                </a:extLst>
              </p:cNvPr>
              <p:cNvSpPr/>
              <p:nvPr/>
            </p:nvSpPr>
            <p:spPr>
              <a:xfrm>
                <a:off x="6060375" y="4000875"/>
                <a:ext cx="121400" cy="121425"/>
              </a:xfrm>
              <a:custGeom>
                <a:avLst/>
                <a:gdLst/>
                <a:ahLst/>
                <a:cxnLst/>
                <a:rect l="0" t="0" r="0" b="0"/>
                <a:pathLst>
                  <a:path w="4856" h="4857" extrusionOk="0">
                    <a:moveTo>
                      <a:pt x="0" y="1"/>
                    </a:moveTo>
                    <a:lnTo>
                      <a:pt x="0" y="4856"/>
                    </a:lnTo>
                    <a:lnTo>
                      <a:pt x="4855" y="4856"/>
                    </a:lnTo>
                    <a:lnTo>
                      <a:pt x="4855"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4" name="Shape 1832">
                <a:extLst>
                  <a:ext uri="{FF2B5EF4-FFF2-40B4-BE49-F238E27FC236}">
                    <a16:creationId xmlns:a16="http://schemas.microsoft.com/office/drawing/2014/main" id="{3FC14FF2-DCD8-41BF-BA31-41462191861A}"/>
                  </a:ext>
                </a:extLst>
              </p:cNvPr>
              <p:cNvSpPr/>
              <p:nvPr/>
            </p:nvSpPr>
            <p:spPr>
              <a:xfrm>
                <a:off x="6210875" y="23812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5" name="Shape 1833">
                <a:extLst>
                  <a:ext uri="{FF2B5EF4-FFF2-40B4-BE49-F238E27FC236}">
                    <a16:creationId xmlns:a16="http://schemas.microsoft.com/office/drawing/2014/main" id="{D943A6F5-3AE9-42AE-8918-60EEC968D313}"/>
                  </a:ext>
                </a:extLst>
              </p:cNvPr>
              <p:cNvSpPr/>
              <p:nvPr/>
            </p:nvSpPr>
            <p:spPr>
              <a:xfrm>
                <a:off x="6210875" y="689650"/>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6" name="Shape 1834">
                <a:extLst>
                  <a:ext uri="{FF2B5EF4-FFF2-40B4-BE49-F238E27FC236}">
                    <a16:creationId xmlns:a16="http://schemas.microsoft.com/office/drawing/2014/main" id="{E0F89499-F0D8-421C-B7B0-64BB1B25E4EB}"/>
                  </a:ext>
                </a:extLst>
              </p:cNvPr>
              <p:cNvSpPr/>
              <p:nvPr/>
            </p:nvSpPr>
            <p:spPr>
              <a:xfrm>
                <a:off x="6210875" y="23452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7" name="Shape 1835">
                <a:extLst>
                  <a:ext uri="{FF2B5EF4-FFF2-40B4-BE49-F238E27FC236}">
                    <a16:creationId xmlns:a16="http://schemas.microsoft.com/office/drawing/2014/main" id="{9F3F2672-0AA8-481A-BF60-BE882A1C973E}"/>
                  </a:ext>
                </a:extLst>
              </p:cNvPr>
              <p:cNvSpPr/>
              <p:nvPr/>
            </p:nvSpPr>
            <p:spPr>
              <a:xfrm>
                <a:off x="6210875" y="3248325"/>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8" name="Shape 1836">
                <a:extLst>
                  <a:ext uri="{FF2B5EF4-FFF2-40B4-BE49-F238E27FC236}">
                    <a16:creationId xmlns:a16="http://schemas.microsoft.com/office/drawing/2014/main" id="{A67DBE80-8D47-4CC9-AF3B-1F25C7F7A27E}"/>
                  </a:ext>
                </a:extLst>
              </p:cNvPr>
              <p:cNvSpPr/>
              <p:nvPr/>
            </p:nvSpPr>
            <p:spPr>
              <a:xfrm>
                <a:off x="6210875" y="3699875"/>
                <a:ext cx="121400" cy="121400"/>
              </a:xfrm>
              <a:custGeom>
                <a:avLst/>
                <a:gdLst/>
                <a:ahLst/>
                <a:cxnLst/>
                <a:rect l="0" t="0" r="0" b="0"/>
                <a:pathLst>
                  <a:path w="4856" h="4856" extrusionOk="0">
                    <a:moveTo>
                      <a:pt x="1" y="0"/>
                    </a:moveTo>
                    <a:lnTo>
                      <a:pt x="1" y="4855"/>
                    </a:lnTo>
                    <a:lnTo>
                      <a:pt x="4856" y="4855"/>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59" name="Shape 1837">
                <a:extLst>
                  <a:ext uri="{FF2B5EF4-FFF2-40B4-BE49-F238E27FC236}">
                    <a16:creationId xmlns:a16="http://schemas.microsoft.com/office/drawing/2014/main" id="{9BF0357C-ECD9-42D6-90FD-6DC57EBA7AD7}"/>
                  </a:ext>
                </a:extLst>
              </p:cNvPr>
              <p:cNvSpPr/>
              <p:nvPr/>
            </p:nvSpPr>
            <p:spPr>
              <a:xfrm>
                <a:off x="6361375" y="1442200"/>
                <a:ext cx="121425" cy="121400"/>
              </a:xfrm>
              <a:custGeom>
                <a:avLst/>
                <a:gdLst/>
                <a:ahLst/>
                <a:cxnLst/>
                <a:rect l="0" t="0" r="0" b="0"/>
                <a:pathLst>
                  <a:path w="4857" h="4856" extrusionOk="0">
                    <a:moveTo>
                      <a:pt x="1" y="0"/>
                    </a:moveTo>
                    <a:lnTo>
                      <a:pt x="1" y="4856"/>
                    </a:lnTo>
                    <a:lnTo>
                      <a:pt x="4856" y="4856"/>
                    </a:lnTo>
                    <a:lnTo>
                      <a:pt x="4856" y="0"/>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60" name="Shape 1838">
                <a:extLst>
                  <a:ext uri="{FF2B5EF4-FFF2-40B4-BE49-F238E27FC236}">
                    <a16:creationId xmlns:a16="http://schemas.microsoft.com/office/drawing/2014/main" id="{E2BE1161-92BF-48B8-A712-2FCCF16BE705}"/>
                  </a:ext>
                </a:extLst>
              </p:cNvPr>
              <p:cNvSpPr/>
              <p:nvPr/>
            </p:nvSpPr>
            <p:spPr>
              <a:xfrm>
                <a:off x="6361375" y="2646275"/>
                <a:ext cx="121425" cy="121425"/>
              </a:xfrm>
              <a:custGeom>
                <a:avLst/>
                <a:gdLst/>
                <a:ahLst/>
                <a:cxnLst/>
                <a:rect l="0" t="0" r="0" b="0"/>
                <a:pathLst>
                  <a:path w="4857" h="4857"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sp>
            <p:nvSpPr>
              <p:cNvPr id="61" name="Shape 1839">
                <a:extLst>
                  <a:ext uri="{FF2B5EF4-FFF2-40B4-BE49-F238E27FC236}">
                    <a16:creationId xmlns:a16="http://schemas.microsoft.com/office/drawing/2014/main" id="{8D35DFE8-2C9F-4221-887F-7F923F96F0AE}"/>
                  </a:ext>
                </a:extLst>
              </p:cNvPr>
              <p:cNvSpPr/>
              <p:nvPr/>
            </p:nvSpPr>
            <p:spPr>
              <a:xfrm>
                <a:off x="6662400" y="4903950"/>
                <a:ext cx="121400" cy="121400"/>
              </a:xfrm>
              <a:custGeom>
                <a:avLst/>
                <a:gdLst/>
                <a:ahLst/>
                <a:cxnLst/>
                <a:rect l="0" t="0" r="0" b="0"/>
                <a:pathLst>
                  <a:path w="4856" h="4856" extrusionOk="0">
                    <a:moveTo>
                      <a:pt x="1" y="1"/>
                    </a:moveTo>
                    <a:lnTo>
                      <a:pt x="1" y="4856"/>
                    </a:lnTo>
                    <a:lnTo>
                      <a:pt x="4856" y="4856"/>
                    </a:lnTo>
                    <a:lnTo>
                      <a:pt x="4856" y="1"/>
                    </a:lnTo>
                    <a:close/>
                  </a:path>
                </a:pathLst>
              </a:custGeom>
              <a:solidFill>
                <a:srgbClr val="80BFB7"/>
              </a:solidFill>
              <a:ln>
                <a:noFill/>
              </a:ln>
            </p:spPr>
            <p:txBody>
              <a:bodyPr wrap="square" lIns="91425" tIns="91425" rIns="91425" bIns="91425" anchor="ctr" anchorCtr="0">
                <a:noAutofit/>
              </a:bodyPr>
              <a:lstStyle/>
              <a:p>
                <a:pPr lvl="0">
                  <a:spcBef>
                    <a:spcPts val="0"/>
                  </a:spcBef>
                  <a:buNone/>
                </a:pPr>
                <a:endParaRPr dirty="0"/>
              </a:p>
            </p:txBody>
          </p:sp>
        </p:grpSp>
      </p:grpSp>
    </p:spTree>
    <p:extLst>
      <p:ext uri="{BB962C8B-B14F-4D97-AF65-F5344CB8AC3E}">
        <p14:creationId xmlns:p14="http://schemas.microsoft.com/office/powerpoint/2010/main" val="3585410655"/>
      </p:ext>
    </p:extLst>
  </p:cSld>
  <p:clrMap bg1="lt1" tx1="dk1" bg2="lt2" tx2="dk2" accent1="accent1" accent2="accent2" accent3="accent3" accent4="accent4" accent5="accent5" accent6="accent6" hlink="hlink" folHlink="folHlink"/>
  <p:sldLayoutIdLst>
    <p:sldLayoutId id="2147483662" r:id="rId1"/>
    <p:sldLayoutId id="2147483672" r:id="rId2"/>
    <p:sldLayoutId id="2147483661"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4" r:id="rId13"/>
  </p:sldLayoutIdLst>
  <p:txStyles>
    <p:titleStyle>
      <a:lvl1pPr algn="l" defTabSz="914400" rtl="0" eaLnBrk="1" latinLnBrk="0" hangingPunct="1">
        <a:lnSpc>
          <a:spcPct val="90000"/>
        </a:lnSpc>
        <a:spcBef>
          <a:spcPct val="0"/>
        </a:spcBef>
        <a:buNone/>
        <a:defRPr sz="3200" kern="1200">
          <a:solidFill>
            <a:schemeClr val="accent1">
              <a:lumMod val="60000"/>
              <a:lumOff val="40000"/>
            </a:schemeClr>
          </a:solidFill>
          <a:latin typeface="Titillium Web Ligh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A81B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A81B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A81B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A81B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A81B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65880" y="194679"/>
            <a:ext cx="7621845" cy="566339"/>
          </a:xfrm>
          <a:prstGeom prst="rect">
            <a:avLst/>
          </a:prstGeom>
          <a:noFill/>
          <a:ln>
            <a:noFill/>
          </a:ln>
        </p:spPr>
        <p:txBody>
          <a:bodyPr wrap="square" lIns="91425" tIns="91425" rIns="91425" bIns="91425" anchor="b" anchorCtr="0"/>
          <a:lstStyle>
            <a:lvl1pPr lvl="0">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1pPr>
            <a:lvl2pPr lvl="1">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2pPr>
            <a:lvl3pPr lvl="2">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3pPr>
            <a:lvl4pPr lvl="3">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4pPr>
            <a:lvl5pPr lvl="4">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5pPr>
            <a:lvl6pPr lvl="5">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6pPr>
            <a:lvl7pPr lvl="6">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7pPr>
            <a:lvl8pPr lvl="7">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8pPr>
            <a:lvl9pPr lvl="8">
              <a:spcBef>
                <a:spcPts val="0"/>
              </a:spcBef>
              <a:buClr>
                <a:srgbClr val="0B87A1"/>
              </a:buClr>
              <a:buSzPct val="100000"/>
              <a:buFont typeface="Dosis Light"/>
              <a:buNone/>
              <a:defRPr sz="3600">
                <a:solidFill>
                  <a:srgbClr val="0B87A1"/>
                </a:solidFill>
                <a:latin typeface="Dosis Light"/>
                <a:ea typeface="Dosis Light"/>
                <a:cs typeface="Dosis Light"/>
                <a:sym typeface="Dosis Light"/>
              </a:defRPr>
            </a:lvl9pPr>
          </a:lstStyle>
          <a:p>
            <a:endParaRPr dirty="0"/>
          </a:p>
        </p:txBody>
      </p:sp>
      <p:sp>
        <p:nvSpPr>
          <p:cNvPr id="7" name="Shape 7"/>
          <p:cNvSpPr txBox="1">
            <a:spLocks noGrp="1"/>
          </p:cNvSpPr>
          <p:nvPr>
            <p:ph type="body" idx="1"/>
          </p:nvPr>
        </p:nvSpPr>
        <p:spPr>
          <a:xfrm>
            <a:off x="365880" y="984331"/>
            <a:ext cx="7621845" cy="3735870"/>
          </a:xfrm>
          <a:prstGeom prst="rect">
            <a:avLst/>
          </a:prstGeom>
          <a:noFill/>
          <a:ln>
            <a:noFill/>
          </a:ln>
        </p:spPr>
        <p:txBody>
          <a:bodyPr wrap="square" lIns="91425" tIns="91425" rIns="91425" bIns="91425" anchor="t" anchorCtr="0"/>
          <a:lstStyle>
            <a:lvl1pPr lvl="0">
              <a:spcBef>
                <a:spcPts val="60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1pPr>
            <a:lvl2pPr lvl="1">
              <a:spcBef>
                <a:spcPts val="48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2pPr>
            <a:lvl3pPr lvl="2">
              <a:spcBef>
                <a:spcPts val="48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3pPr>
            <a:lvl4pPr lvl="3">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4pPr>
            <a:lvl5pPr lvl="4">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5pPr>
            <a:lvl6pPr lvl="5">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6pPr>
            <a:lvl7pPr lvl="6">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7pPr>
            <a:lvl8pPr lvl="7">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8pPr>
            <a:lvl9pPr lvl="8">
              <a:spcBef>
                <a:spcPts val="360"/>
              </a:spcBef>
              <a:buClr>
                <a:srgbClr val="D3EBD5"/>
              </a:buClr>
              <a:buSzPct val="100000"/>
              <a:buFont typeface="Titillium Web Light"/>
              <a:buChar char="■"/>
              <a:defRPr sz="2400">
                <a:solidFill>
                  <a:srgbClr val="003B55"/>
                </a:solidFill>
                <a:latin typeface="Titillium Web Light"/>
                <a:ea typeface="Titillium Web Light"/>
                <a:cs typeface="Titillium Web Light"/>
                <a:sym typeface="Titillium Web Light"/>
              </a:defRPr>
            </a:lvl9pPr>
          </a:lstStyle>
          <a:p>
            <a:pPr lvl="0"/>
            <a:r>
              <a:rPr lang="en-US" dirty="0"/>
              <a:t>Level1</a:t>
            </a:r>
          </a:p>
        </p:txBody>
      </p:sp>
      <p:sp>
        <p:nvSpPr>
          <p:cNvPr id="8" name="Shape 8"/>
          <p:cNvSpPr txBox="1">
            <a:spLocks noGrp="1"/>
          </p:cNvSpPr>
          <p:nvPr>
            <p:ph type="sldNum" idx="12"/>
          </p:nvPr>
        </p:nvSpPr>
        <p:spPr>
          <a:xfrm>
            <a:off x="91531" y="4720201"/>
            <a:ext cx="548700" cy="393600"/>
          </a:xfrm>
          <a:prstGeom prst="rect">
            <a:avLst/>
          </a:prstGeom>
          <a:noFill/>
          <a:ln>
            <a:noFill/>
          </a:ln>
        </p:spPr>
        <p:txBody>
          <a:bodyPr wrap="square" lIns="91425" tIns="91425" rIns="91425" bIns="91425" anchor="ctr" anchorCtr="0">
            <a:noAutofit/>
          </a:bodyPr>
          <a:lstStyle>
            <a:lvl1pPr>
              <a:defRPr>
                <a:solidFill>
                  <a:schemeClr val="accent1">
                    <a:lumMod val="60000"/>
                    <a:lumOff val="40000"/>
                  </a:schemeClr>
                </a:solidFill>
              </a:defRPr>
            </a:lvl1pPr>
          </a:lstStyle>
          <a:p>
            <a:fld id="{00000000-1234-1234-1234-123412341234}" type="slidenum">
              <a:rPr lang="en" sz="1200" smtClean="0">
                <a:latin typeface="Dosis Light"/>
                <a:ea typeface="Dosis Light"/>
                <a:cs typeface="Dosis Light"/>
                <a:sym typeface="Dosis Light"/>
              </a:rPr>
              <a:pPr/>
              <a:t>‹#›</a:t>
            </a:fld>
            <a:endParaRPr lang="en" sz="1200" dirty="0">
              <a:latin typeface="Dosis Light"/>
              <a:ea typeface="Dosis Light"/>
              <a:cs typeface="Dosis Light"/>
              <a:sym typeface="Dosis Light"/>
            </a:endParaRPr>
          </a:p>
        </p:txBody>
      </p:sp>
    </p:spTree>
  </p:cSld>
  <p:clrMap bg1="lt1" tx1="dk1" bg2="dk2" tx2="lt2" accent1="accent1" accent2="accent2" accent3="accent3" accent4="accent4" accent5="accent5" accent6="accent6" hlink="hlink" folHlink="folHlink"/>
  <p:sldLayoutIdLst>
    <p:sldLayoutId id="2147483648" r:id="rId1"/>
    <p:sldLayoutId id="2147483656" r:id="rId2"/>
    <p:sldLayoutId id="2147483657" r:id="rId3"/>
    <p:sldLayoutId id="2147483676"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174625" marR="0" lvl="0" indent="-174625" algn="l" rtl="0">
        <a:lnSpc>
          <a:spcPct val="100000"/>
        </a:lnSpc>
        <a:spcBef>
          <a:spcPts val="0"/>
        </a:spcBef>
        <a:spcAft>
          <a:spcPts val="0"/>
        </a:spcAft>
        <a:buClr>
          <a:srgbClr val="84A1AF"/>
        </a:buClr>
        <a:buFont typeface="Titillium Web Light"/>
        <a:buChar char="▪"/>
        <a:defRPr sz="900" b="0" i="0" u="none" strike="noStrike" cap="none">
          <a:solidFill>
            <a:srgbClr val="FFFFFF"/>
          </a:solidFill>
          <a:latin typeface="Arial"/>
          <a:ea typeface="Arial"/>
          <a:cs typeface="Arial"/>
          <a:sym typeface="Arial"/>
        </a:defRPr>
      </a:lvl1pPr>
      <a:lvl2pPr marL="403225" marR="0" lvl="1" indent="-174625" algn="l" rtl="0">
        <a:lnSpc>
          <a:spcPct val="100000"/>
        </a:lnSpc>
        <a:spcBef>
          <a:spcPts val="0"/>
        </a:spcBef>
        <a:spcAft>
          <a:spcPts val="0"/>
        </a:spcAft>
        <a:buNone/>
        <a:defRPr sz="1600" b="0" i="0" u="none" strike="noStrike" cap="none" baseline="0">
          <a:solidFill>
            <a:srgbClr val="000000"/>
          </a:solidFill>
          <a:latin typeface="Arial"/>
          <a:ea typeface="Arial"/>
          <a:cs typeface="Arial"/>
          <a:sym typeface="Arial"/>
        </a:defRPr>
      </a:lvl2pPr>
      <a:lvl3pPr marL="631825" marR="0" lvl="2" indent="-114300" algn="l" rtl="0">
        <a:lnSpc>
          <a:spcPct val="100000"/>
        </a:lnSpc>
        <a:spcBef>
          <a:spcPts val="0"/>
        </a:spcBef>
        <a:spcAft>
          <a:spcPts val="0"/>
        </a:spcAft>
        <a:buFont typeface="Arial" panose="020B0604020202020204" pitchFamily="34" charset="0"/>
        <a:buChar char="•"/>
        <a:defRPr sz="1600" b="0" i="0" u="none" strike="noStrike" cap="none">
          <a:solidFill>
            <a:srgbClr val="000000"/>
          </a:solidFill>
          <a:latin typeface="Arial"/>
          <a:ea typeface="Arial"/>
          <a:cs typeface="Arial"/>
          <a:sym typeface="Arial"/>
        </a:defRPr>
      </a:lvl3pPr>
      <a:lvl4pPr marL="914400" marR="0" lvl="3" indent="-168275" algn="l" rtl="0">
        <a:lnSpc>
          <a:spcPct val="100000"/>
        </a:lnSpc>
        <a:spcBef>
          <a:spcPts val="0"/>
        </a:spcBef>
        <a:spcAft>
          <a:spcPts val="0"/>
        </a:spcAft>
        <a:buFont typeface="Wingdings" panose="05000000000000000000" pitchFamily="2" charset="2"/>
        <a:buChar char="Ø"/>
        <a:defRPr sz="1400" b="0" i="0" u="none" strike="noStrike" cap="none">
          <a:solidFill>
            <a:srgbClr val="000000"/>
          </a:solidFill>
          <a:latin typeface="Arial"/>
          <a:ea typeface="Arial"/>
          <a:cs typeface="Arial"/>
          <a:sym typeface="Arial"/>
        </a:defRPr>
      </a:lvl4pPr>
      <a:lvl5pPr marL="1257300" marR="0" lvl="4" indent="-16827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1660525" marR="0" lvl="5" indent="-228600" algn="l" rtl="0">
        <a:lnSpc>
          <a:spcPct val="100000"/>
        </a:lnSpc>
        <a:spcBef>
          <a:spcPts val="0"/>
        </a:spcBef>
        <a:spcAft>
          <a:spcPts val="0"/>
        </a:spcAft>
        <a:buNone/>
        <a:defRPr sz="2000" b="0" i="0" u="none" strike="noStrike" cap="none">
          <a:solidFill>
            <a:srgbClr val="000000"/>
          </a:solidFill>
          <a:latin typeface="Arial"/>
          <a:ea typeface="Arial"/>
          <a:cs typeface="Arial"/>
          <a:sym typeface="Arial"/>
        </a:defRPr>
      </a:lvl6pPr>
      <a:lvl7pPr marL="2003425" marR="0" lvl="6" indent="-228600" algn="l" rtl="0">
        <a:lnSpc>
          <a:spcPct val="100000"/>
        </a:lnSpc>
        <a:spcBef>
          <a:spcPts val="0"/>
        </a:spcBef>
        <a:spcAft>
          <a:spcPts val="0"/>
        </a:spcAft>
        <a:buNone/>
        <a:defRPr sz="2000" b="0" i="0" u="none" strike="noStrike" cap="none">
          <a:solidFill>
            <a:srgbClr val="000000"/>
          </a:solidFill>
          <a:latin typeface="Arial"/>
          <a:ea typeface="Arial"/>
          <a:cs typeface="Arial"/>
          <a:sym typeface="Arial"/>
        </a:defRPr>
      </a:lvl7pPr>
      <a:lvl8pPr marL="2117725" marR="0" lvl="7" indent="0" algn="l" rtl="0">
        <a:lnSpc>
          <a:spcPct val="100000"/>
        </a:lnSpc>
        <a:spcBef>
          <a:spcPts val="0"/>
        </a:spcBef>
        <a:spcAft>
          <a:spcPts val="0"/>
        </a:spcAft>
        <a:buNone/>
        <a:defRPr sz="2000" b="0" i="0" u="none" strike="noStrike" cap="none">
          <a:solidFill>
            <a:srgbClr val="000000"/>
          </a:solidFill>
          <a:latin typeface="Arial"/>
          <a:ea typeface="Arial"/>
          <a:cs typeface="Arial"/>
          <a:sym typeface="Arial"/>
        </a:defRPr>
      </a:lvl8pPr>
      <a:lvl9pPr marL="2346325" marR="0" lvl="8" indent="0" algn="l" rtl="0">
        <a:lnSpc>
          <a:spcPct val="100000"/>
        </a:lnSpc>
        <a:spcBef>
          <a:spcPts val="0"/>
        </a:spcBef>
        <a:spcAft>
          <a:spcPts val="0"/>
        </a:spcAft>
        <a:buNone/>
        <a:defRPr sz="20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image" Target="../media/image92.wmf"/><Relationship Id="rId5" Type="http://schemas.openxmlformats.org/officeDocument/2006/relationships/image" Target="../media/image91.wmf"/><Relationship Id="rId4" Type="http://schemas.openxmlformats.org/officeDocument/2006/relationships/image" Target="../media/image90.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google.com/url?sa=i&amp;rct=j&amp;q=&amp;esrc=s&amp;source=images&amp;cd=&amp;cad=rja&amp;uact=8&amp;ved=2ahUKEwjsuZLY-bzaAhUp4YMKHQOFBd4QjRx6BAgAEAU&amp;url=https://github.com/jedisct1/libsodium&amp;psig=AOvVaw2Kbb_QdQvb6PiGU4wJNQqf&amp;ust=1523904739272265"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hyperlink" Target="mailto:clomont@lomont.org" TargetMode="External"/><Relationship Id="rId4" Type="http://schemas.openxmlformats.org/officeDocument/2006/relationships/hyperlink" Target="mailto:clomont@logiko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9.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1.sv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www.google.com/url?sa=i&amp;rct=j&amp;q=&amp;esrc=s&amp;source=imgres&amp;cd=&amp;cad=rja&amp;uact=8&amp;ved=0ahUKEwi01uyJgtPXAhWF66QKHSt9BnYQjRwIBw&amp;url=https://www.istockphoto.com/photos/computer-hacker&amp;psig=AOvVaw2RJfQ8-CQhfwkE4BIohIbC&amp;ust=1511468768714219" TargetMode="Externa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g"/><Relationship Id="rId7"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jpg"/><Relationship Id="rId4" Type="http://schemas.openxmlformats.org/officeDocument/2006/relationships/image" Target="../media/image52.jp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hyperlink" Target="http://bench.cr.yp.to/" TargetMode="External"/><Relationship Id="rId2" Type="http://schemas.openxmlformats.org/officeDocument/2006/relationships/hyperlink" Target="http://secowinet.epfl.ch/" TargetMode="Externa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58.jpg"/><Relationship Id="rId4" Type="http://schemas.openxmlformats.org/officeDocument/2006/relationships/image" Target="../media/image57.jpg"/></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60.sv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71.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hyperlink" Target="https://en.wikipedia.org/wiki/File:Row_hammer.svg" TargetMode="External"/><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77.jpg"/><Relationship Id="rId4" Type="http://schemas.openxmlformats.org/officeDocument/2006/relationships/image" Target="../media/image76.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 Id="rId4" Type="http://schemas.openxmlformats.org/officeDocument/2006/relationships/image" Target="../media/image82.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9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35"/>
        <p:cNvGrpSpPr/>
        <p:nvPr/>
      </p:nvGrpSpPr>
      <p:grpSpPr>
        <a:xfrm>
          <a:off x="0" y="0"/>
          <a:ext cx="0" cy="0"/>
          <a:chOff x="0" y="0"/>
          <a:chExt cx="0" cy="0"/>
        </a:xfrm>
      </p:grpSpPr>
      <p:pic>
        <p:nvPicPr>
          <p:cNvPr id="3" name="Picture 2">
            <a:extLst>
              <a:ext uri="{FF2B5EF4-FFF2-40B4-BE49-F238E27FC236}">
                <a16:creationId xmlns:a16="http://schemas.microsoft.com/office/drawing/2014/main" id="{33358812-4A3C-4825-ADD5-3397EB93F7BC}"/>
              </a:ext>
            </a:extLst>
          </p:cNvPr>
          <p:cNvPicPr>
            <a:picLocks noChangeAspect="1"/>
          </p:cNvPicPr>
          <p:nvPr/>
        </p:nvPicPr>
        <p:blipFill>
          <a:blip r:embed="rId3"/>
          <a:stretch>
            <a:fillRect/>
          </a:stretch>
        </p:blipFill>
        <p:spPr>
          <a:xfrm>
            <a:off x="0" y="0"/>
            <a:ext cx="9144000" cy="5143500"/>
          </a:xfrm>
          <a:prstGeom prst="rect">
            <a:avLst/>
          </a:prstGeom>
        </p:spPr>
      </p:pic>
      <p:grpSp>
        <p:nvGrpSpPr>
          <p:cNvPr id="12" name="Group 11">
            <a:extLst>
              <a:ext uri="{FF2B5EF4-FFF2-40B4-BE49-F238E27FC236}">
                <a16:creationId xmlns:a16="http://schemas.microsoft.com/office/drawing/2014/main" id="{58EBB22C-61FF-409B-A60E-949EF169A8AA}"/>
              </a:ext>
            </a:extLst>
          </p:cNvPr>
          <p:cNvGrpSpPr/>
          <p:nvPr/>
        </p:nvGrpSpPr>
        <p:grpSpPr>
          <a:xfrm>
            <a:off x="1746209" y="912140"/>
            <a:ext cx="5043948" cy="2443307"/>
            <a:chOff x="147484" y="242419"/>
            <a:chExt cx="5043948" cy="2272776"/>
          </a:xfrm>
        </p:grpSpPr>
        <p:sp>
          <p:nvSpPr>
            <p:cNvPr id="5" name="Rectangle: Rounded Corners 4">
              <a:extLst>
                <a:ext uri="{FF2B5EF4-FFF2-40B4-BE49-F238E27FC236}">
                  <a16:creationId xmlns:a16="http://schemas.microsoft.com/office/drawing/2014/main" id="{2197D3DB-E6B0-424E-A89F-1C04CE1941AC}"/>
                </a:ext>
              </a:extLst>
            </p:cNvPr>
            <p:cNvSpPr/>
            <p:nvPr/>
          </p:nvSpPr>
          <p:spPr>
            <a:xfrm>
              <a:off x="147484" y="242419"/>
              <a:ext cx="5043948" cy="2050891"/>
            </a:xfrm>
            <a:prstGeom prst="roundRect">
              <a:avLst/>
            </a:prstGeom>
            <a:solidFill>
              <a:srgbClr val="90A7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p>
          </p:txBody>
        </p:sp>
        <p:sp>
          <p:nvSpPr>
            <p:cNvPr id="8" name="TextBox 7">
              <a:extLst>
                <a:ext uri="{FF2B5EF4-FFF2-40B4-BE49-F238E27FC236}">
                  <a16:creationId xmlns:a16="http://schemas.microsoft.com/office/drawing/2014/main" id="{6CBE6AB4-EB7F-46F3-81FB-C933239A8653}"/>
                </a:ext>
              </a:extLst>
            </p:cNvPr>
            <p:cNvSpPr txBox="1"/>
            <p:nvPr/>
          </p:nvSpPr>
          <p:spPr>
            <a:xfrm>
              <a:off x="418854" y="360759"/>
              <a:ext cx="4501208" cy="2154436"/>
            </a:xfrm>
            <a:prstGeom prst="rect">
              <a:avLst/>
            </a:prstGeom>
            <a:noFill/>
          </p:spPr>
          <p:txBody>
            <a:bodyPr wrap="square" rtlCol="0">
              <a:spAutoFit/>
            </a:bodyPr>
            <a:lstStyle/>
            <a:p>
              <a:r>
                <a:rPr lang="en-US" sz="6000" dirty="0">
                  <a:solidFill>
                    <a:schemeClr val="bg1"/>
                  </a:solidFill>
                  <a:latin typeface="Dosis"/>
                </a:rPr>
                <a:t>Cryptography Best Practices</a:t>
              </a:r>
            </a:p>
            <a:p>
              <a:endParaRPr lang="en-US" dirty="0"/>
            </a:p>
          </p:txBody>
        </p:sp>
      </p:grpSp>
      <p:grpSp>
        <p:nvGrpSpPr>
          <p:cNvPr id="10" name="Group 9">
            <a:extLst>
              <a:ext uri="{FF2B5EF4-FFF2-40B4-BE49-F238E27FC236}">
                <a16:creationId xmlns:a16="http://schemas.microsoft.com/office/drawing/2014/main" id="{B08D153E-16D9-4A5D-940F-52B1367F2FD0}"/>
              </a:ext>
            </a:extLst>
          </p:cNvPr>
          <p:cNvGrpSpPr/>
          <p:nvPr/>
        </p:nvGrpSpPr>
        <p:grpSpPr>
          <a:xfrm>
            <a:off x="6246435" y="3959864"/>
            <a:ext cx="2514107" cy="989695"/>
            <a:chOff x="394275" y="2744597"/>
            <a:chExt cx="2514107" cy="989695"/>
          </a:xfrm>
        </p:grpSpPr>
        <p:sp>
          <p:nvSpPr>
            <p:cNvPr id="11" name="Rectangle: Rounded Corners 10">
              <a:extLst>
                <a:ext uri="{FF2B5EF4-FFF2-40B4-BE49-F238E27FC236}">
                  <a16:creationId xmlns:a16="http://schemas.microsoft.com/office/drawing/2014/main" id="{EEC214C1-3E66-435B-98FA-B42DD7FE548B}"/>
                </a:ext>
              </a:extLst>
            </p:cNvPr>
            <p:cNvSpPr/>
            <p:nvPr/>
          </p:nvSpPr>
          <p:spPr>
            <a:xfrm>
              <a:off x="394275" y="2744597"/>
              <a:ext cx="2514107" cy="989695"/>
            </a:xfrm>
            <a:prstGeom prst="roundRect">
              <a:avLst/>
            </a:prstGeom>
            <a:solidFill>
              <a:srgbClr val="90A7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p>
          </p:txBody>
        </p:sp>
        <p:sp>
          <p:nvSpPr>
            <p:cNvPr id="9" name="TextBox 8">
              <a:extLst>
                <a:ext uri="{FF2B5EF4-FFF2-40B4-BE49-F238E27FC236}">
                  <a16:creationId xmlns:a16="http://schemas.microsoft.com/office/drawing/2014/main" id="{1BA3C87C-19B7-4F86-8858-833AB09DD216}"/>
                </a:ext>
              </a:extLst>
            </p:cNvPr>
            <p:cNvSpPr txBox="1"/>
            <p:nvPr/>
          </p:nvSpPr>
          <p:spPr>
            <a:xfrm>
              <a:off x="554539" y="2878244"/>
              <a:ext cx="2265353" cy="707886"/>
            </a:xfrm>
            <a:prstGeom prst="rect">
              <a:avLst/>
            </a:prstGeom>
            <a:noFill/>
          </p:spPr>
          <p:txBody>
            <a:bodyPr wrap="square" rtlCol="0">
              <a:spAutoFit/>
            </a:bodyPr>
            <a:lstStyle/>
            <a:p>
              <a:r>
                <a:rPr lang="en-US" sz="2000" dirty="0">
                  <a:solidFill>
                    <a:schemeClr val="bg1"/>
                  </a:solidFill>
                  <a:latin typeface="Dosis"/>
                </a:rPr>
                <a:t>Chris Lomont, PhD</a:t>
              </a:r>
            </a:p>
            <a:p>
              <a:r>
                <a:rPr lang="en-US" sz="2000" dirty="0">
                  <a:solidFill>
                    <a:schemeClr val="bg1"/>
                  </a:solidFill>
                  <a:latin typeface="Dosis"/>
                </a:rPr>
                <a:t>Logikos, Apr 2018</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AES hardware and performance</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Hardware support common</a:t>
            </a:r>
          </a:p>
          <a:p>
            <a:pPr lvl="1"/>
            <a:r>
              <a:rPr lang="en-US" dirty="0"/>
              <a:t>Many servers spend significant time performing cryptography, speeds up greatly</a:t>
            </a:r>
          </a:p>
          <a:p>
            <a:pPr lvl="1"/>
            <a:r>
              <a:rPr lang="en-US" dirty="0"/>
              <a:t>Intel AES-NI on x86 chips most commonly used</a:t>
            </a:r>
          </a:p>
          <a:p>
            <a:pPr lvl="2"/>
            <a:r>
              <a:rPr lang="en-US" dirty="0"/>
              <a:t>7 instructions, </a:t>
            </a:r>
            <a:r>
              <a:rPr lang="en-US" b="1" dirty="0">
                <a:latin typeface="Consolas" panose="020B0609020204030204" pitchFamily="49" charset="0"/>
                <a:cs typeface="Consolas" panose="020B0609020204030204" pitchFamily="49" charset="0"/>
              </a:rPr>
              <a:t>AESENC</a:t>
            </a:r>
            <a:r>
              <a:rPr lang="en-US" dirty="0"/>
              <a:t> does one round</a:t>
            </a:r>
          </a:p>
          <a:p>
            <a:pPr lvl="1"/>
            <a:r>
              <a:rPr lang="en-US" dirty="0"/>
              <a:t>VIA PadLock</a:t>
            </a:r>
          </a:p>
          <a:p>
            <a:pPr lvl="1"/>
            <a:r>
              <a:rPr lang="en-US" dirty="0"/>
              <a:t>SPARC T3,4,5 and later</a:t>
            </a:r>
          </a:p>
          <a:p>
            <a:pPr lvl="1"/>
            <a:r>
              <a:rPr lang="en-US" dirty="0"/>
              <a:t>IBM Power7+</a:t>
            </a:r>
          </a:p>
          <a:p>
            <a:pPr lvl="1"/>
            <a:r>
              <a:rPr lang="en-US" dirty="0"/>
              <a:t>IBM z9 and later mainframes</a:t>
            </a:r>
          </a:p>
          <a:p>
            <a:endParaRPr lang="en-US" dirty="0"/>
          </a:p>
          <a:p>
            <a:r>
              <a:rPr lang="en-US" dirty="0"/>
              <a:t>Example: Crypto++ (security library) AES-CGM </a:t>
            </a:r>
          </a:p>
          <a:p>
            <a:pPr lvl="1"/>
            <a:r>
              <a:rPr lang="en-US" dirty="0"/>
              <a:t>throughout from 28.0 -&gt; 3.5 cycles per byte</a:t>
            </a:r>
          </a:p>
          <a:p>
            <a:endParaRPr lang="en-US" dirty="0"/>
          </a:p>
          <a:p>
            <a:endParaRPr lang="en-US" dirty="0"/>
          </a:p>
        </p:txBody>
      </p:sp>
      <p:pic>
        <p:nvPicPr>
          <p:cNvPr id="5" name="Picture 4" descr="A circuit board&#10;&#10;Description generated with very high confidence">
            <a:extLst>
              <a:ext uri="{FF2B5EF4-FFF2-40B4-BE49-F238E27FC236}">
                <a16:creationId xmlns:a16="http://schemas.microsoft.com/office/drawing/2014/main" id="{7077E4EE-E114-4C35-ABAE-E0D9D16691C8}"/>
              </a:ext>
            </a:extLst>
          </p:cNvPr>
          <p:cNvPicPr>
            <a:picLocks noChangeAspect="1"/>
          </p:cNvPicPr>
          <p:nvPr/>
        </p:nvPicPr>
        <p:blipFill>
          <a:blip r:embed="rId2"/>
          <a:stretch>
            <a:fillRect/>
          </a:stretch>
        </p:blipFill>
        <p:spPr>
          <a:xfrm>
            <a:off x="5478033" y="1540800"/>
            <a:ext cx="2232644" cy="2271876"/>
          </a:xfrm>
          <a:prstGeom prst="rect">
            <a:avLst/>
          </a:prstGeom>
        </p:spPr>
      </p:pic>
      <p:sp>
        <p:nvSpPr>
          <p:cNvPr id="6" name="Shape 4041">
            <a:extLst>
              <a:ext uri="{FF2B5EF4-FFF2-40B4-BE49-F238E27FC236}">
                <a16:creationId xmlns:a16="http://schemas.microsoft.com/office/drawing/2014/main" id="{CBBDA19E-8E54-4BA1-942E-E39E4307325A}"/>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10</a:t>
            </a:fld>
            <a:endParaRPr lang="en" dirty="0"/>
          </a:p>
        </p:txBody>
      </p:sp>
    </p:spTree>
    <p:extLst>
      <p:ext uri="{BB962C8B-B14F-4D97-AF65-F5344CB8AC3E}">
        <p14:creationId xmlns:p14="http://schemas.microsoft.com/office/powerpoint/2010/main" val="177207570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Modern AES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pPr lvl="1"/>
            <a:r>
              <a:rPr lang="en-US" dirty="0"/>
              <a:t>Bits of security</a:t>
            </a:r>
          </a:p>
          <a:p>
            <a:pPr lvl="1"/>
            <a:endParaRPr lang="en-US" dirty="0"/>
          </a:p>
          <a:p>
            <a:endParaRPr lang="en-US" dirty="0"/>
          </a:p>
        </p:txBody>
      </p:sp>
      <p:graphicFrame>
        <p:nvGraphicFramePr>
          <p:cNvPr id="5" name="Table 4">
            <a:extLst>
              <a:ext uri="{FF2B5EF4-FFF2-40B4-BE49-F238E27FC236}">
                <a16:creationId xmlns:a16="http://schemas.microsoft.com/office/drawing/2014/main" id="{6A71606A-7B5C-45E9-AC0D-69A88AEE2E3D}"/>
              </a:ext>
            </a:extLst>
          </p:cNvPr>
          <p:cNvGraphicFramePr>
            <a:graphicFrameLocks noGrp="1"/>
          </p:cNvGraphicFramePr>
          <p:nvPr>
            <p:extLst>
              <p:ext uri="{D42A27DB-BD31-4B8C-83A1-F6EECF244321}">
                <p14:modId xmlns:p14="http://schemas.microsoft.com/office/powerpoint/2010/main" val="1793668418"/>
              </p:ext>
            </p:extLst>
          </p:nvPr>
        </p:nvGraphicFramePr>
        <p:xfrm>
          <a:off x="573024" y="2909648"/>
          <a:ext cx="4565904" cy="1854200"/>
        </p:xfrm>
        <a:graphic>
          <a:graphicData uri="http://schemas.openxmlformats.org/drawingml/2006/table">
            <a:tbl>
              <a:tblPr firstRow="1" bandRow="1">
                <a:tableStyleId>{ADB7BCE6-D98F-4EBF-A451-670F210F7293}</a:tableStyleId>
              </a:tblPr>
              <a:tblGrid>
                <a:gridCol w="1011936">
                  <a:extLst>
                    <a:ext uri="{9D8B030D-6E8A-4147-A177-3AD203B41FA5}">
                      <a16:colId xmlns:a16="http://schemas.microsoft.com/office/drawing/2014/main" val="4140201154"/>
                    </a:ext>
                  </a:extLst>
                </a:gridCol>
                <a:gridCol w="1182624">
                  <a:extLst>
                    <a:ext uri="{9D8B030D-6E8A-4147-A177-3AD203B41FA5}">
                      <a16:colId xmlns:a16="http://schemas.microsoft.com/office/drawing/2014/main" val="752499305"/>
                    </a:ext>
                  </a:extLst>
                </a:gridCol>
                <a:gridCol w="1097280">
                  <a:extLst>
                    <a:ext uri="{9D8B030D-6E8A-4147-A177-3AD203B41FA5}">
                      <a16:colId xmlns:a16="http://schemas.microsoft.com/office/drawing/2014/main" val="2526083143"/>
                    </a:ext>
                  </a:extLst>
                </a:gridCol>
                <a:gridCol w="1274064">
                  <a:extLst>
                    <a:ext uri="{9D8B030D-6E8A-4147-A177-3AD203B41FA5}">
                      <a16:colId xmlns:a16="http://schemas.microsoft.com/office/drawing/2014/main" val="2189670673"/>
                    </a:ext>
                  </a:extLst>
                </a:gridCol>
              </a:tblGrid>
              <a:tr h="370840">
                <a:tc>
                  <a:txBody>
                    <a:bodyPr/>
                    <a:lstStyle/>
                    <a:p>
                      <a:r>
                        <a:rPr lang="en-US" dirty="0"/>
                        <a:t>Rounds</a:t>
                      </a:r>
                    </a:p>
                  </a:txBody>
                  <a:tcPr/>
                </a:tc>
                <a:tc>
                  <a:txBody>
                    <a:bodyPr/>
                    <a:lstStyle/>
                    <a:p>
                      <a:r>
                        <a:rPr lang="en-US" dirty="0"/>
                        <a:t>AES-128</a:t>
                      </a:r>
                    </a:p>
                  </a:txBody>
                  <a:tcPr/>
                </a:tc>
                <a:tc>
                  <a:txBody>
                    <a:bodyPr/>
                    <a:lstStyle/>
                    <a:p>
                      <a:r>
                        <a:rPr lang="en-US" dirty="0"/>
                        <a:t>AES-192</a:t>
                      </a:r>
                    </a:p>
                  </a:txBody>
                  <a:tcPr/>
                </a:tc>
                <a:tc>
                  <a:txBody>
                    <a:bodyPr/>
                    <a:lstStyle/>
                    <a:p>
                      <a:r>
                        <a:rPr lang="en-US" dirty="0"/>
                        <a:t>AES-256</a:t>
                      </a:r>
                    </a:p>
                  </a:txBody>
                  <a:tcPr/>
                </a:tc>
                <a:extLst>
                  <a:ext uri="{0D108BD9-81ED-4DB2-BD59-A6C34878D82A}">
                    <a16:rowId xmlns:a16="http://schemas.microsoft.com/office/drawing/2014/main" val="10496352"/>
                  </a:ext>
                </a:extLst>
              </a:tr>
              <a:tr h="370840">
                <a:tc>
                  <a:txBody>
                    <a:bodyPr/>
                    <a:lstStyle/>
                    <a:p>
                      <a:r>
                        <a:rPr lang="en-US" dirty="0"/>
                        <a:t>8</a:t>
                      </a:r>
                    </a:p>
                  </a:txBody>
                  <a:tcPr/>
                </a:tc>
                <a:tc>
                  <a:txBody>
                    <a:bodyPr/>
                    <a:lstStyle/>
                    <a:p>
                      <a:r>
                        <a:rPr lang="en-US" dirty="0"/>
                        <a:t>125.4</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909479267"/>
                  </a:ext>
                </a:extLst>
              </a:tr>
              <a:tr h="370840">
                <a:tc>
                  <a:txBody>
                    <a:bodyPr/>
                    <a:lstStyle/>
                    <a:p>
                      <a:r>
                        <a:rPr lang="en-US" dirty="0"/>
                        <a:t>10</a:t>
                      </a:r>
                    </a:p>
                  </a:txBody>
                  <a:tcPr/>
                </a:tc>
                <a:tc>
                  <a:txBody>
                    <a:bodyPr/>
                    <a:lstStyle/>
                    <a:p>
                      <a:r>
                        <a:rPr lang="en-US" dirty="0"/>
                        <a:t>126.2</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239639434"/>
                  </a:ext>
                </a:extLst>
              </a:tr>
              <a:tr h="370840">
                <a:tc>
                  <a:txBody>
                    <a:bodyPr/>
                    <a:lstStyle/>
                    <a:p>
                      <a:r>
                        <a:rPr lang="en-US" dirty="0"/>
                        <a:t>12</a:t>
                      </a:r>
                    </a:p>
                  </a:txBody>
                  <a:tcPr/>
                </a:tc>
                <a:tc>
                  <a:txBody>
                    <a:bodyPr/>
                    <a:lstStyle/>
                    <a:p>
                      <a:endParaRPr lang="en-US" dirty="0"/>
                    </a:p>
                  </a:txBody>
                  <a:tcPr/>
                </a:tc>
                <a:tc>
                  <a:txBody>
                    <a:bodyPr/>
                    <a:lstStyle/>
                    <a:p>
                      <a:r>
                        <a:rPr lang="en-US" dirty="0"/>
                        <a:t>189.7</a:t>
                      </a:r>
                    </a:p>
                  </a:txBody>
                  <a:tcPr/>
                </a:tc>
                <a:tc>
                  <a:txBody>
                    <a:bodyPr/>
                    <a:lstStyle/>
                    <a:p>
                      <a:endParaRPr lang="en-US" dirty="0"/>
                    </a:p>
                  </a:txBody>
                  <a:tcPr/>
                </a:tc>
                <a:extLst>
                  <a:ext uri="{0D108BD9-81ED-4DB2-BD59-A6C34878D82A}">
                    <a16:rowId xmlns:a16="http://schemas.microsoft.com/office/drawing/2014/main" val="3501688229"/>
                  </a:ext>
                </a:extLst>
              </a:tr>
              <a:tr h="370840">
                <a:tc>
                  <a:txBody>
                    <a:bodyPr/>
                    <a:lstStyle/>
                    <a:p>
                      <a:r>
                        <a:rPr lang="en-US" dirty="0"/>
                        <a:t>14</a:t>
                      </a:r>
                    </a:p>
                  </a:txBody>
                  <a:tcPr/>
                </a:tc>
                <a:tc>
                  <a:txBody>
                    <a:bodyPr/>
                    <a:lstStyle/>
                    <a:p>
                      <a:endParaRPr lang="en-US" dirty="0"/>
                    </a:p>
                  </a:txBody>
                  <a:tcPr/>
                </a:tc>
                <a:tc>
                  <a:txBody>
                    <a:bodyPr/>
                    <a:lstStyle/>
                    <a:p>
                      <a:endParaRPr lang="en-US" dirty="0"/>
                    </a:p>
                  </a:txBody>
                  <a:tcPr/>
                </a:tc>
                <a:tc>
                  <a:txBody>
                    <a:bodyPr/>
                    <a:lstStyle/>
                    <a:p>
                      <a:r>
                        <a:rPr lang="en-US" dirty="0"/>
                        <a:t>254.2</a:t>
                      </a:r>
                    </a:p>
                  </a:txBody>
                  <a:tcPr/>
                </a:tc>
                <a:extLst>
                  <a:ext uri="{0D108BD9-81ED-4DB2-BD59-A6C34878D82A}">
                    <a16:rowId xmlns:a16="http://schemas.microsoft.com/office/drawing/2014/main" val="4194426252"/>
                  </a:ext>
                </a:extLst>
              </a:tr>
            </a:tbl>
          </a:graphicData>
        </a:graphic>
      </p:graphicFrame>
      <p:pic>
        <p:nvPicPr>
          <p:cNvPr id="6" name="Picture 5">
            <a:extLst>
              <a:ext uri="{FF2B5EF4-FFF2-40B4-BE49-F238E27FC236}">
                <a16:creationId xmlns:a16="http://schemas.microsoft.com/office/drawing/2014/main" id="{B51E8808-774A-4548-9745-EFCE5A51ECDB}"/>
              </a:ext>
            </a:extLst>
          </p:cNvPr>
          <p:cNvPicPr>
            <a:picLocks noChangeAspect="1"/>
          </p:cNvPicPr>
          <p:nvPr/>
        </p:nvPicPr>
        <p:blipFill>
          <a:blip r:embed="rId2"/>
          <a:stretch>
            <a:fillRect/>
          </a:stretch>
        </p:blipFill>
        <p:spPr>
          <a:xfrm>
            <a:off x="4286694" y="525797"/>
            <a:ext cx="3187150" cy="2235708"/>
          </a:xfrm>
          <a:prstGeom prst="rect">
            <a:avLst/>
          </a:prstGeom>
        </p:spPr>
      </p:pic>
      <p:sp>
        <p:nvSpPr>
          <p:cNvPr id="7" name="Shape 4041">
            <a:extLst>
              <a:ext uri="{FF2B5EF4-FFF2-40B4-BE49-F238E27FC236}">
                <a16:creationId xmlns:a16="http://schemas.microsoft.com/office/drawing/2014/main" id="{06F1E539-63B7-494D-9449-8A4A27A31E6C}"/>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100</a:t>
            </a:fld>
            <a:endParaRPr lang="en" dirty="0"/>
          </a:p>
        </p:txBody>
      </p:sp>
    </p:spTree>
    <p:extLst>
      <p:ext uri="{BB962C8B-B14F-4D97-AF65-F5344CB8AC3E}">
        <p14:creationId xmlns:p14="http://schemas.microsoft.com/office/powerpoint/2010/main" val="861898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Terminology</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lstStyle/>
          <a:p>
            <a:r>
              <a:rPr lang="en-US" dirty="0"/>
              <a:t>Alice &amp; Bob want to communicate securely</a:t>
            </a:r>
          </a:p>
          <a:p>
            <a:pPr lvl="1"/>
            <a:endParaRPr lang="en-US" altLang="en-US" dirty="0"/>
          </a:p>
          <a:p>
            <a:endParaRPr lang="en-US" dirty="0"/>
          </a:p>
          <a:p>
            <a:endParaRPr lang="en-US" dirty="0"/>
          </a:p>
          <a:p>
            <a:endParaRPr lang="en-US" dirty="0"/>
          </a:p>
        </p:txBody>
      </p:sp>
      <p:grpSp>
        <p:nvGrpSpPr>
          <p:cNvPr id="10" name="Group 9">
            <a:extLst>
              <a:ext uri="{FF2B5EF4-FFF2-40B4-BE49-F238E27FC236}">
                <a16:creationId xmlns:a16="http://schemas.microsoft.com/office/drawing/2014/main" id="{F11C52E9-0F3A-4E08-86C5-AAE8AFAF11EA}"/>
              </a:ext>
            </a:extLst>
          </p:cNvPr>
          <p:cNvGrpSpPr/>
          <p:nvPr/>
        </p:nvGrpSpPr>
        <p:grpSpPr>
          <a:xfrm>
            <a:off x="293058" y="1621306"/>
            <a:ext cx="7202276" cy="3191027"/>
            <a:chOff x="293058" y="1621306"/>
            <a:chExt cx="7202276" cy="3191027"/>
          </a:xfrm>
        </p:grpSpPr>
        <p:sp>
          <p:nvSpPr>
            <p:cNvPr id="217" name="Rectangle 2">
              <a:extLst>
                <a:ext uri="{FF2B5EF4-FFF2-40B4-BE49-F238E27FC236}">
                  <a16:creationId xmlns:a16="http://schemas.microsoft.com/office/drawing/2014/main" id="{2C33E020-8881-4A32-881C-3B789C6D1329}"/>
                </a:ext>
              </a:extLst>
            </p:cNvPr>
            <p:cNvSpPr>
              <a:spLocks noChangeArrowheads="1"/>
            </p:cNvSpPr>
            <p:nvPr/>
          </p:nvSpPr>
          <p:spPr bwMode="auto">
            <a:xfrm>
              <a:off x="1738341" y="3098381"/>
              <a:ext cx="605599" cy="573443"/>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algn="ctr"/>
              <a:r>
                <a:rPr lang="en-US" altLang="en-US" sz="1600" dirty="0">
                  <a:latin typeface="Comic Sans MS" panose="030F0702030302020204" pitchFamily="66" charset="0"/>
                </a:rPr>
                <a:t>E</a:t>
              </a:r>
            </a:p>
          </p:txBody>
        </p:sp>
        <p:sp>
          <p:nvSpPr>
            <p:cNvPr id="218" name="Rectangle 3">
              <a:extLst>
                <a:ext uri="{FF2B5EF4-FFF2-40B4-BE49-F238E27FC236}">
                  <a16:creationId xmlns:a16="http://schemas.microsoft.com/office/drawing/2014/main" id="{C6E52C0D-DB47-46E1-868C-D6495F4BD91E}"/>
                </a:ext>
              </a:extLst>
            </p:cNvPr>
            <p:cNvSpPr>
              <a:spLocks noChangeArrowheads="1"/>
            </p:cNvSpPr>
            <p:nvPr/>
          </p:nvSpPr>
          <p:spPr bwMode="auto">
            <a:xfrm>
              <a:off x="4675230" y="3101060"/>
              <a:ext cx="605599" cy="573443"/>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algn="ctr"/>
              <a:r>
                <a:rPr lang="en-US" altLang="en-US" sz="1600" dirty="0">
                  <a:latin typeface="Comic Sans MS" panose="030F0702030302020204" pitchFamily="66" charset="0"/>
                </a:rPr>
                <a:t>D</a:t>
              </a:r>
            </a:p>
          </p:txBody>
        </p:sp>
        <p:sp>
          <p:nvSpPr>
            <p:cNvPr id="219" name="Line 4">
              <a:extLst>
                <a:ext uri="{FF2B5EF4-FFF2-40B4-BE49-F238E27FC236}">
                  <a16:creationId xmlns:a16="http://schemas.microsoft.com/office/drawing/2014/main" id="{485B8FD2-01C6-4824-A3AE-FFCFE9F4DD6A}"/>
                </a:ext>
              </a:extLst>
            </p:cNvPr>
            <p:cNvSpPr>
              <a:spLocks noChangeShapeType="1"/>
            </p:cNvSpPr>
            <p:nvPr/>
          </p:nvSpPr>
          <p:spPr bwMode="auto">
            <a:xfrm>
              <a:off x="1456979" y="3375724"/>
              <a:ext cx="2719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0" name="Line 5">
              <a:extLst>
                <a:ext uri="{FF2B5EF4-FFF2-40B4-BE49-F238E27FC236}">
                  <a16:creationId xmlns:a16="http://schemas.microsoft.com/office/drawing/2014/main" id="{5EDD554F-2063-426B-B39E-7710BDD27BAA}"/>
                </a:ext>
              </a:extLst>
            </p:cNvPr>
            <p:cNvSpPr>
              <a:spLocks noChangeShapeType="1"/>
            </p:cNvSpPr>
            <p:nvPr/>
          </p:nvSpPr>
          <p:spPr bwMode="auto">
            <a:xfrm>
              <a:off x="2354659" y="3375724"/>
              <a:ext cx="231789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1" name="Line 6">
              <a:extLst>
                <a:ext uri="{FF2B5EF4-FFF2-40B4-BE49-F238E27FC236}">
                  <a16:creationId xmlns:a16="http://schemas.microsoft.com/office/drawing/2014/main" id="{6DD46066-70E3-4344-AC51-F818EF99E170}"/>
                </a:ext>
              </a:extLst>
            </p:cNvPr>
            <p:cNvSpPr>
              <a:spLocks noChangeShapeType="1"/>
            </p:cNvSpPr>
            <p:nvPr/>
          </p:nvSpPr>
          <p:spPr bwMode="auto">
            <a:xfrm>
              <a:off x="5278149" y="3375724"/>
              <a:ext cx="2719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2" name="Line 7">
              <a:extLst>
                <a:ext uri="{FF2B5EF4-FFF2-40B4-BE49-F238E27FC236}">
                  <a16:creationId xmlns:a16="http://schemas.microsoft.com/office/drawing/2014/main" id="{C0B6EFC8-7018-4989-BDF9-3BC7A847BB17}"/>
                </a:ext>
              </a:extLst>
            </p:cNvPr>
            <p:cNvSpPr>
              <a:spLocks noChangeShapeType="1"/>
            </p:cNvSpPr>
            <p:nvPr/>
          </p:nvSpPr>
          <p:spPr bwMode="auto">
            <a:xfrm flipV="1">
              <a:off x="2051860" y="3671824"/>
              <a:ext cx="0" cy="26126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3" name="Line 8">
              <a:extLst>
                <a:ext uri="{FF2B5EF4-FFF2-40B4-BE49-F238E27FC236}">
                  <a16:creationId xmlns:a16="http://schemas.microsoft.com/office/drawing/2014/main" id="{A11500B3-59A9-42F8-8E56-263059B1FF4F}"/>
                </a:ext>
              </a:extLst>
            </p:cNvPr>
            <p:cNvSpPr>
              <a:spLocks noChangeShapeType="1"/>
            </p:cNvSpPr>
            <p:nvPr/>
          </p:nvSpPr>
          <p:spPr bwMode="auto">
            <a:xfrm flipV="1">
              <a:off x="5008846" y="3675844"/>
              <a:ext cx="0" cy="26126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4" name="AutoShape 9">
              <a:extLst>
                <a:ext uri="{FF2B5EF4-FFF2-40B4-BE49-F238E27FC236}">
                  <a16:creationId xmlns:a16="http://schemas.microsoft.com/office/drawing/2014/main" id="{766B9FA6-69D8-4D01-9B51-3E1C189763B5}"/>
                </a:ext>
              </a:extLst>
            </p:cNvPr>
            <p:cNvSpPr>
              <a:spLocks noChangeArrowheads="1"/>
            </p:cNvSpPr>
            <p:nvPr/>
          </p:nvSpPr>
          <p:spPr bwMode="auto">
            <a:xfrm rot="5400000">
              <a:off x="3184714" y="2812729"/>
              <a:ext cx="490375" cy="385869"/>
            </a:xfrm>
            <a:prstGeom prst="homePlate">
              <a:avLst>
                <a:gd name="adj" fmla="val 31771"/>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 name="Text Box 10">
              <a:extLst>
                <a:ext uri="{FF2B5EF4-FFF2-40B4-BE49-F238E27FC236}">
                  <a16:creationId xmlns:a16="http://schemas.microsoft.com/office/drawing/2014/main" id="{56E02CC5-B547-4E82-9787-1C3080A8C2BD}"/>
                </a:ext>
              </a:extLst>
            </p:cNvPr>
            <p:cNvSpPr txBox="1">
              <a:spLocks noChangeArrowheads="1"/>
            </p:cNvSpPr>
            <p:nvPr/>
          </p:nvSpPr>
          <p:spPr bwMode="auto">
            <a:xfrm>
              <a:off x="916412" y="3237722"/>
              <a:ext cx="793074" cy="44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1" dirty="0">
                  <a:solidFill>
                    <a:srgbClr val="FF0000"/>
                  </a:solidFill>
                  <a:latin typeface="Comic Sans MS" panose="030F0702030302020204" pitchFamily="66" charset="0"/>
                </a:rPr>
                <a:t>m</a:t>
              </a:r>
            </a:p>
            <a:p>
              <a:pPr algn="ctr"/>
              <a:r>
                <a:rPr lang="en-US" altLang="en-US" sz="1400" b="0" dirty="0">
                  <a:latin typeface="Comic Sans MS" panose="030F0702030302020204" pitchFamily="66" charset="0"/>
                </a:rPr>
                <a:t>plaintext</a:t>
              </a:r>
            </a:p>
          </p:txBody>
        </p:sp>
        <p:sp>
          <p:nvSpPr>
            <p:cNvPr id="226" name="Text Box 11">
              <a:extLst>
                <a:ext uri="{FF2B5EF4-FFF2-40B4-BE49-F238E27FC236}">
                  <a16:creationId xmlns:a16="http://schemas.microsoft.com/office/drawing/2014/main" id="{E5EC4996-2007-4320-BBE1-E74547F3788E}"/>
                </a:ext>
              </a:extLst>
            </p:cNvPr>
            <p:cNvSpPr txBox="1">
              <a:spLocks noChangeArrowheads="1"/>
            </p:cNvSpPr>
            <p:nvPr/>
          </p:nvSpPr>
          <p:spPr bwMode="auto">
            <a:xfrm>
              <a:off x="1462482" y="3908973"/>
              <a:ext cx="1189474" cy="44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1" dirty="0">
                  <a:solidFill>
                    <a:srgbClr val="FF0000"/>
                  </a:solidFill>
                  <a:latin typeface="Comic Sans MS" panose="030F0702030302020204" pitchFamily="66" charset="0"/>
                </a:rPr>
                <a:t>K</a:t>
              </a:r>
            </a:p>
            <a:p>
              <a:pPr algn="ctr"/>
              <a:r>
                <a:rPr lang="en-US" altLang="en-US" sz="1400" b="0" dirty="0">
                  <a:latin typeface="Comic Sans MS" panose="030F0702030302020204" pitchFamily="66" charset="0"/>
                </a:rPr>
                <a:t>encryption key</a:t>
              </a:r>
            </a:p>
          </p:txBody>
        </p:sp>
        <p:sp>
          <p:nvSpPr>
            <p:cNvPr id="227" name="Text Box 12">
              <a:extLst>
                <a:ext uri="{FF2B5EF4-FFF2-40B4-BE49-F238E27FC236}">
                  <a16:creationId xmlns:a16="http://schemas.microsoft.com/office/drawing/2014/main" id="{0EF9E8C8-D08A-4F69-80DE-536EA9610AEB}"/>
                </a:ext>
              </a:extLst>
            </p:cNvPr>
            <p:cNvSpPr txBox="1">
              <a:spLocks noChangeArrowheads="1"/>
            </p:cNvSpPr>
            <p:nvPr/>
          </p:nvSpPr>
          <p:spPr bwMode="auto">
            <a:xfrm>
              <a:off x="4416742" y="3908973"/>
              <a:ext cx="1198945" cy="44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1" dirty="0">
                  <a:solidFill>
                    <a:srgbClr val="FF0000"/>
                  </a:solidFill>
                  <a:latin typeface="Comic Sans MS" panose="030F0702030302020204" pitchFamily="66" charset="0"/>
                </a:rPr>
                <a:t>K’</a:t>
              </a:r>
              <a:endParaRPr lang="en-US" altLang="en-US" sz="1400" b="1" baseline="30000" dirty="0">
                <a:solidFill>
                  <a:srgbClr val="FF0000"/>
                </a:solidFill>
                <a:latin typeface="Comic Sans MS" panose="030F0702030302020204" pitchFamily="66" charset="0"/>
              </a:endParaRPr>
            </a:p>
            <a:p>
              <a:pPr algn="ctr"/>
              <a:r>
                <a:rPr lang="en-US" altLang="en-US" sz="1400" b="0" dirty="0">
                  <a:latin typeface="Comic Sans MS" panose="030F0702030302020204" pitchFamily="66" charset="0"/>
                </a:rPr>
                <a:t>decryption key</a:t>
              </a:r>
            </a:p>
          </p:txBody>
        </p:sp>
        <p:sp>
          <p:nvSpPr>
            <p:cNvPr id="228" name="Text Box 13">
              <a:extLst>
                <a:ext uri="{FF2B5EF4-FFF2-40B4-BE49-F238E27FC236}">
                  <a16:creationId xmlns:a16="http://schemas.microsoft.com/office/drawing/2014/main" id="{0CFB68AC-04D5-4F4E-AF0E-0CFFBA9061A4}"/>
                </a:ext>
              </a:extLst>
            </p:cNvPr>
            <p:cNvSpPr txBox="1">
              <a:spLocks noChangeArrowheads="1"/>
            </p:cNvSpPr>
            <p:nvPr/>
          </p:nvSpPr>
          <p:spPr bwMode="auto">
            <a:xfrm>
              <a:off x="2903489" y="4247517"/>
              <a:ext cx="111120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0" dirty="0">
                  <a:solidFill>
                    <a:srgbClr val="FF0000"/>
                  </a:solidFill>
                  <a:latin typeface="Comic Sans MS" panose="030F0702030302020204" pitchFamily="66" charset="0"/>
                </a:rPr>
                <a:t>c </a:t>
              </a:r>
              <a:r>
                <a:rPr lang="en-US" altLang="en-US" dirty="0">
                  <a:latin typeface="Comic Sans MS" panose="030F0702030302020204" pitchFamily="66" charset="0"/>
                </a:rPr>
                <a:t>= E(m,k)</a:t>
              </a:r>
            </a:p>
            <a:p>
              <a:pPr algn="ctr"/>
              <a:r>
                <a:rPr lang="en-US" altLang="en-US" sz="1400" b="0" dirty="0">
                  <a:latin typeface="Comic Sans MS" panose="030F0702030302020204" pitchFamily="66" charset="0"/>
                </a:rPr>
                <a:t>ciphertext</a:t>
              </a:r>
            </a:p>
          </p:txBody>
        </p:sp>
        <p:sp>
          <p:nvSpPr>
            <p:cNvPr id="229" name="Text Box 14">
              <a:extLst>
                <a:ext uri="{FF2B5EF4-FFF2-40B4-BE49-F238E27FC236}">
                  <a16:creationId xmlns:a16="http://schemas.microsoft.com/office/drawing/2014/main" id="{1E5644D2-9AD6-42A7-860B-A358E22AB271}"/>
                </a:ext>
              </a:extLst>
            </p:cNvPr>
            <p:cNvSpPr txBox="1">
              <a:spLocks noChangeArrowheads="1"/>
            </p:cNvSpPr>
            <p:nvPr/>
          </p:nvSpPr>
          <p:spPr bwMode="auto">
            <a:xfrm>
              <a:off x="5626593" y="3244421"/>
              <a:ext cx="10663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1" dirty="0">
                  <a:solidFill>
                    <a:srgbClr val="FF0000"/>
                  </a:solidFill>
                  <a:latin typeface="Comic Sans MS" panose="030F0702030302020204" pitchFamily="66" charset="0"/>
                </a:rPr>
                <a:t>D</a:t>
              </a:r>
              <a:r>
                <a:rPr lang="en-US" altLang="en-US" sz="1400" b="0" dirty="0">
                  <a:latin typeface="Comic Sans MS" panose="030F0702030302020204" pitchFamily="66" charset="0"/>
                </a:rPr>
                <a:t>(c,K’) = m</a:t>
              </a:r>
            </a:p>
          </p:txBody>
        </p:sp>
        <p:sp>
          <p:nvSpPr>
            <p:cNvPr id="230" name="Text Box 15">
              <a:extLst>
                <a:ext uri="{FF2B5EF4-FFF2-40B4-BE49-F238E27FC236}">
                  <a16:creationId xmlns:a16="http://schemas.microsoft.com/office/drawing/2014/main" id="{0243861B-B7DE-443B-9929-96AC19C2FEC1}"/>
                </a:ext>
              </a:extLst>
            </p:cNvPr>
            <p:cNvSpPr txBox="1">
              <a:spLocks noChangeArrowheads="1"/>
            </p:cNvSpPr>
            <p:nvPr/>
          </p:nvSpPr>
          <p:spPr bwMode="auto">
            <a:xfrm>
              <a:off x="2942840" y="2262088"/>
              <a:ext cx="1141528" cy="436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0" dirty="0">
                  <a:latin typeface="Comic Sans MS" panose="030F0702030302020204" pitchFamily="66" charset="0"/>
                </a:rPr>
                <a:t>eavesdropping</a:t>
              </a:r>
            </a:p>
            <a:p>
              <a:pPr algn="ctr"/>
              <a:r>
                <a:rPr lang="en-US" altLang="en-US" sz="1400" b="0" dirty="0">
                  <a:latin typeface="Comic Sans MS" panose="030F0702030302020204" pitchFamily="66" charset="0"/>
                </a:rPr>
                <a:t>adversary</a:t>
              </a:r>
            </a:p>
          </p:txBody>
        </p:sp>
        <p:pic>
          <p:nvPicPr>
            <p:cNvPr id="231" name="Picture 177">
              <a:extLst>
                <a:ext uri="{FF2B5EF4-FFF2-40B4-BE49-F238E27FC236}">
                  <a16:creationId xmlns:a16="http://schemas.microsoft.com/office/drawing/2014/main" id="{ACE4FA4E-BB78-44B7-B965-67389684A6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339" y="1787657"/>
              <a:ext cx="609087" cy="1060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2" name="Picture 178">
              <a:extLst>
                <a:ext uri="{FF2B5EF4-FFF2-40B4-BE49-F238E27FC236}">
                  <a16:creationId xmlns:a16="http://schemas.microsoft.com/office/drawing/2014/main" id="{BAAC050A-3044-4000-92D0-448BA28D76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880" y="1693852"/>
              <a:ext cx="690454" cy="1046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3" name="Picture 161" descr="MCj02381790000[1]">
              <a:extLst>
                <a:ext uri="{FF2B5EF4-FFF2-40B4-BE49-F238E27FC236}">
                  <a16:creationId xmlns:a16="http://schemas.microsoft.com/office/drawing/2014/main" id="{3C6D55C1-CD6F-4783-B316-9B4385FF17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5556" y="4405612"/>
              <a:ext cx="771167" cy="349224"/>
            </a:xfrm>
            <a:prstGeom prst="rect">
              <a:avLst/>
            </a:prstGeom>
            <a:noFill/>
            <a:extLst>
              <a:ext uri="{909E8E84-426E-40DD-AFC4-6F175D3DCCD1}">
                <a14:hiddenFill xmlns:a14="http://schemas.microsoft.com/office/drawing/2010/main">
                  <a:solidFill>
                    <a:srgbClr val="FFFFFF"/>
                  </a:solidFill>
                </a14:hiddenFill>
              </a:ext>
            </a:extLst>
          </p:spPr>
        </p:pic>
        <p:grpSp>
          <p:nvGrpSpPr>
            <p:cNvPr id="235" name="Group 15">
              <a:extLst>
                <a:ext uri="{FF2B5EF4-FFF2-40B4-BE49-F238E27FC236}">
                  <a16:creationId xmlns:a16="http://schemas.microsoft.com/office/drawing/2014/main" id="{947A8F6E-32A3-4E08-939B-ED553E55B94F}"/>
                </a:ext>
              </a:extLst>
            </p:cNvPr>
            <p:cNvGrpSpPr>
              <a:grpSpLocks/>
            </p:cNvGrpSpPr>
            <p:nvPr/>
          </p:nvGrpSpPr>
          <p:grpSpPr bwMode="auto">
            <a:xfrm>
              <a:off x="293058" y="3068997"/>
              <a:ext cx="557943" cy="781120"/>
              <a:chOff x="1632" y="2400"/>
              <a:chExt cx="966" cy="1248"/>
            </a:xfrm>
          </p:grpSpPr>
          <p:pic>
            <p:nvPicPr>
              <p:cNvPr id="236" name="Picture 6" descr="BD18200_">
                <a:extLst>
                  <a:ext uri="{FF2B5EF4-FFF2-40B4-BE49-F238E27FC236}">
                    <a16:creationId xmlns:a16="http://schemas.microsoft.com/office/drawing/2014/main" id="{15BCC8BE-FF56-42A6-B498-E0D82E25A1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2" y="2400"/>
                <a:ext cx="966" cy="1248"/>
              </a:xfrm>
              <a:prstGeom prst="rect">
                <a:avLst/>
              </a:prstGeom>
              <a:noFill/>
              <a:extLst>
                <a:ext uri="{909E8E84-426E-40DD-AFC4-6F175D3DCCD1}">
                  <a14:hiddenFill xmlns:a14="http://schemas.microsoft.com/office/drawing/2010/main">
                    <a:solidFill>
                      <a:srgbClr val="FFFFFF"/>
                    </a:solidFill>
                  </a14:hiddenFill>
                </a:ext>
              </a:extLst>
            </p:spPr>
          </p:pic>
          <p:sp>
            <p:nvSpPr>
              <p:cNvPr id="237" name="Line 7">
                <a:extLst>
                  <a:ext uri="{FF2B5EF4-FFF2-40B4-BE49-F238E27FC236}">
                    <a16:creationId xmlns:a16="http://schemas.microsoft.com/office/drawing/2014/main" id="{7168EA5A-EDB8-4793-BCD3-663D36784468}"/>
                  </a:ext>
                </a:extLst>
              </p:cNvPr>
              <p:cNvSpPr>
                <a:spLocks noChangeShapeType="1"/>
              </p:cNvSpPr>
              <p:nvPr/>
            </p:nvSpPr>
            <p:spPr bwMode="auto">
              <a:xfrm>
                <a:off x="1776" y="2592"/>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38" name="Line 8">
                <a:extLst>
                  <a:ext uri="{FF2B5EF4-FFF2-40B4-BE49-F238E27FC236}">
                    <a16:creationId xmlns:a16="http://schemas.microsoft.com/office/drawing/2014/main" id="{1CEFCFDB-FA19-4291-8C85-5FBB2CEDC8C9}"/>
                  </a:ext>
                </a:extLst>
              </p:cNvPr>
              <p:cNvSpPr>
                <a:spLocks noChangeShapeType="1"/>
              </p:cNvSpPr>
              <p:nvPr/>
            </p:nvSpPr>
            <p:spPr bwMode="auto">
              <a:xfrm>
                <a:off x="1776" y="2688"/>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39" name="Line 9">
                <a:extLst>
                  <a:ext uri="{FF2B5EF4-FFF2-40B4-BE49-F238E27FC236}">
                    <a16:creationId xmlns:a16="http://schemas.microsoft.com/office/drawing/2014/main" id="{96076641-3D42-463C-9B39-6E41939B03BD}"/>
                  </a:ext>
                </a:extLst>
              </p:cNvPr>
              <p:cNvSpPr>
                <a:spLocks noChangeShapeType="1"/>
              </p:cNvSpPr>
              <p:nvPr/>
            </p:nvSpPr>
            <p:spPr bwMode="auto">
              <a:xfrm>
                <a:off x="1776" y="2784"/>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40" name="Line 10">
                <a:extLst>
                  <a:ext uri="{FF2B5EF4-FFF2-40B4-BE49-F238E27FC236}">
                    <a16:creationId xmlns:a16="http://schemas.microsoft.com/office/drawing/2014/main" id="{93E5A420-54B2-47C2-B2A2-75FBA81CE190}"/>
                  </a:ext>
                </a:extLst>
              </p:cNvPr>
              <p:cNvSpPr>
                <a:spLocks noChangeShapeType="1"/>
              </p:cNvSpPr>
              <p:nvPr/>
            </p:nvSpPr>
            <p:spPr bwMode="auto">
              <a:xfrm>
                <a:off x="1776" y="2880"/>
                <a:ext cx="38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41" name="Line 11">
                <a:extLst>
                  <a:ext uri="{FF2B5EF4-FFF2-40B4-BE49-F238E27FC236}">
                    <a16:creationId xmlns:a16="http://schemas.microsoft.com/office/drawing/2014/main" id="{E92EC8A4-7C0C-45F4-B796-36B75BA9954A}"/>
                  </a:ext>
                </a:extLst>
              </p:cNvPr>
              <p:cNvSpPr>
                <a:spLocks noChangeShapeType="1"/>
              </p:cNvSpPr>
              <p:nvPr/>
            </p:nvSpPr>
            <p:spPr bwMode="auto">
              <a:xfrm>
                <a:off x="1776" y="3024"/>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42" name="Line 12">
                <a:extLst>
                  <a:ext uri="{FF2B5EF4-FFF2-40B4-BE49-F238E27FC236}">
                    <a16:creationId xmlns:a16="http://schemas.microsoft.com/office/drawing/2014/main" id="{6068E4E6-97B0-4CF5-9B0F-B50973A5E0E6}"/>
                  </a:ext>
                </a:extLst>
              </p:cNvPr>
              <p:cNvSpPr>
                <a:spLocks noChangeShapeType="1"/>
              </p:cNvSpPr>
              <p:nvPr/>
            </p:nvSpPr>
            <p:spPr bwMode="auto">
              <a:xfrm>
                <a:off x="1776" y="3120"/>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43" name="Line 13">
                <a:extLst>
                  <a:ext uri="{FF2B5EF4-FFF2-40B4-BE49-F238E27FC236}">
                    <a16:creationId xmlns:a16="http://schemas.microsoft.com/office/drawing/2014/main" id="{567972AC-1758-4996-B910-A9413F15DAB1}"/>
                  </a:ext>
                </a:extLst>
              </p:cNvPr>
              <p:cNvSpPr>
                <a:spLocks noChangeShapeType="1"/>
              </p:cNvSpPr>
              <p:nvPr/>
            </p:nvSpPr>
            <p:spPr bwMode="auto">
              <a:xfrm>
                <a:off x="1776" y="3216"/>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44" name="Line 14">
                <a:extLst>
                  <a:ext uri="{FF2B5EF4-FFF2-40B4-BE49-F238E27FC236}">
                    <a16:creationId xmlns:a16="http://schemas.microsoft.com/office/drawing/2014/main" id="{7771612F-018A-4114-8926-87B19601DA71}"/>
                  </a:ext>
                </a:extLst>
              </p:cNvPr>
              <p:cNvSpPr>
                <a:spLocks noChangeShapeType="1"/>
              </p:cNvSpPr>
              <p:nvPr/>
            </p:nvSpPr>
            <p:spPr bwMode="auto">
              <a:xfrm>
                <a:off x="1776" y="3312"/>
                <a:ext cx="38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grpSp>
          <p:nvGrpSpPr>
            <p:cNvPr id="245" name="Group 95">
              <a:extLst>
                <a:ext uri="{FF2B5EF4-FFF2-40B4-BE49-F238E27FC236}">
                  <a16:creationId xmlns:a16="http://schemas.microsoft.com/office/drawing/2014/main" id="{BDB3BD03-EAD1-4D84-80FF-40ED6B406E41}"/>
                </a:ext>
              </a:extLst>
            </p:cNvPr>
            <p:cNvGrpSpPr>
              <a:grpSpLocks/>
            </p:cNvGrpSpPr>
            <p:nvPr/>
          </p:nvGrpSpPr>
          <p:grpSpPr bwMode="auto">
            <a:xfrm>
              <a:off x="3154738" y="3466397"/>
              <a:ext cx="557943" cy="781120"/>
              <a:chOff x="2880" y="2400"/>
              <a:chExt cx="480" cy="672"/>
            </a:xfrm>
          </p:grpSpPr>
          <p:pic>
            <p:nvPicPr>
              <p:cNvPr id="246" name="Picture 86" descr="BD18200_">
                <a:extLst>
                  <a:ext uri="{FF2B5EF4-FFF2-40B4-BE49-F238E27FC236}">
                    <a16:creationId xmlns:a16="http://schemas.microsoft.com/office/drawing/2014/main" id="{3FE59AF0-5A17-46DD-AF1F-E6D7786FE4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0" y="2400"/>
                <a:ext cx="480" cy="672"/>
              </a:xfrm>
              <a:prstGeom prst="rect">
                <a:avLst/>
              </a:prstGeom>
              <a:noFill/>
              <a:extLst>
                <a:ext uri="{909E8E84-426E-40DD-AFC4-6F175D3DCCD1}">
                  <a14:hiddenFill xmlns:a14="http://schemas.microsoft.com/office/drawing/2010/main">
                    <a:solidFill>
                      <a:srgbClr val="FFFFFF"/>
                    </a:solidFill>
                  </a14:hiddenFill>
                </a:ext>
              </a:extLst>
            </p:spPr>
          </p:pic>
          <p:sp>
            <p:nvSpPr>
              <p:cNvPr id="247" name="Line 87">
                <a:extLst>
                  <a:ext uri="{FF2B5EF4-FFF2-40B4-BE49-F238E27FC236}">
                    <a16:creationId xmlns:a16="http://schemas.microsoft.com/office/drawing/2014/main" id="{2716AA34-D387-4DA6-832E-5225404F08AC}"/>
                  </a:ext>
                </a:extLst>
              </p:cNvPr>
              <p:cNvSpPr>
                <a:spLocks noChangeShapeType="1"/>
              </p:cNvSpPr>
              <p:nvPr/>
            </p:nvSpPr>
            <p:spPr bwMode="auto">
              <a:xfrm>
                <a:off x="2952" y="2503"/>
                <a:ext cx="310" cy="0"/>
              </a:xfrm>
              <a:prstGeom prst="line">
                <a:avLst/>
              </a:prstGeom>
              <a:noFill/>
              <a:ln w="38100" cap="rnd">
                <a:solidFill>
                  <a:srgbClr val="8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48" name="Line 88">
                <a:extLst>
                  <a:ext uri="{FF2B5EF4-FFF2-40B4-BE49-F238E27FC236}">
                    <a16:creationId xmlns:a16="http://schemas.microsoft.com/office/drawing/2014/main" id="{09D1CF60-63FD-447B-911D-1EDB33E39532}"/>
                  </a:ext>
                </a:extLst>
              </p:cNvPr>
              <p:cNvSpPr>
                <a:spLocks noChangeShapeType="1"/>
              </p:cNvSpPr>
              <p:nvPr/>
            </p:nvSpPr>
            <p:spPr bwMode="auto">
              <a:xfrm>
                <a:off x="2952" y="2555"/>
                <a:ext cx="310" cy="0"/>
              </a:xfrm>
              <a:prstGeom prst="line">
                <a:avLst/>
              </a:prstGeom>
              <a:noFill/>
              <a:ln w="38100" cap="rnd">
                <a:solidFill>
                  <a:srgbClr val="8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49" name="Line 89">
                <a:extLst>
                  <a:ext uri="{FF2B5EF4-FFF2-40B4-BE49-F238E27FC236}">
                    <a16:creationId xmlns:a16="http://schemas.microsoft.com/office/drawing/2014/main" id="{090A276E-020E-4A10-A821-0F555B27C2DA}"/>
                  </a:ext>
                </a:extLst>
              </p:cNvPr>
              <p:cNvSpPr>
                <a:spLocks noChangeShapeType="1"/>
              </p:cNvSpPr>
              <p:nvPr/>
            </p:nvSpPr>
            <p:spPr bwMode="auto">
              <a:xfrm>
                <a:off x="2952" y="2607"/>
                <a:ext cx="310" cy="0"/>
              </a:xfrm>
              <a:prstGeom prst="line">
                <a:avLst/>
              </a:prstGeom>
              <a:noFill/>
              <a:ln w="38100" cap="rnd">
                <a:solidFill>
                  <a:srgbClr val="8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50" name="Line 90">
                <a:extLst>
                  <a:ext uri="{FF2B5EF4-FFF2-40B4-BE49-F238E27FC236}">
                    <a16:creationId xmlns:a16="http://schemas.microsoft.com/office/drawing/2014/main" id="{1378319B-07A3-48B0-9AC5-59424DCA1C5B}"/>
                  </a:ext>
                </a:extLst>
              </p:cNvPr>
              <p:cNvSpPr>
                <a:spLocks noChangeShapeType="1"/>
              </p:cNvSpPr>
              <p:nvPr/>
            </p:nvSpPr>
            <p:spPr bwMode="auto">
              <a:xfrm>
                <a:off x="2952" y="2658"/>
                <a:ext cx="293" cy="7"/>
              </a:xfrm>
              <a:prstGeom prst="line">
                <a:avLst/>
              </a:prstGeom>
              <a:noFill/>
              <a:ln w="38100" cap="rnd">
                <a:solidFill>
                  <a:srgbClr val="8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51" name="Line 91">
                <a:extLst>
                  <a:ext uri="{FF2B5EF4-FFF2-40B4-BE49-F238E27FC236}">
                    <a16:creationId xmlns:a16="http://schemas.microsoft.com/office/drawing/2014/main" id="{20541BD6-55E8-448A-99EE-25C5D30FE30F}"/>
                  </a:ext>
                </a:extLst>
              </p:cNvPr>
              <p:cNvSpPr>
                <a:spLocks noChangeShapeType="1"/>
              </p:cNvSpPr>
              <p:nvPr/>
            </p:nvSpPr>
            <p:spPr bwMode="auto">
              <a:xfrm>
                <a:off x="2952" y="2718"/>
                <a:ext cx="310" cy="0"/>
              </a:xfrm>
              <a:prstGeom prst="line">
                <a:avLst/>
              </a:prstGeom>
              <a:noFill/>
              <a:ln w="38100" cap="rnd">
                <a:solidFill>
                  <a:srgbClr val="8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52" name="Line 92">
                <a:extLst>
                  <a:ext uri="{FF2B5EF4-FFF2-40B4-BE49-F238E27FC236}">
                    <a16:creationId xmlns:a16="http://schemas.microsoft.com/office/drawing/2014/main" id="{FB62883B-79C4-47BE-9B7A-E7E76F6F82BE}"/>
                  </a:ext>
                </a:extLst>
              </p:cNvPr>
              <p:cNvSpPr>
                <a:spLocks noChangeShapeType="1"/>
              </p:cNvSpPr>
              <p:nvPr/>
            </p:nvSpPr>
            <p:spPr bwMode="auto">
              <a:xfrm>
                <a:off x="2952" y="2770"/>
                <a:ext cx="310" cy="0"/>
              </a:xfrm>
              <a:prstGeom prst="line">
                <a:avLst/>
              </a:prstGeom>
              <a:noFill/>
              <a:ln w="38100" cap="rnd">
                <a:solidFill>
                  <a:srgbClr val="8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53" name="Line 93">
                <a:extLst>
                  <a:ext uri="{FF2B5EF4-FFF2-40B4-BE49-F238E27FC236}">
                    <a16:creationId xmlns:a16="http://schemas.microsoft.com/office/drawing/2014/main" id="{37E70049-1634-4109-8CDC-2ACAAB65844D}"/>
                  </a:ext>
                </a:extLst>
              </p:cNvPr>
              <p:cNvSpPr>
                <a:spLocks noChangeShapeType="1"/>
              </p:cNvSpPr>
              <p:nvPr/>
            </p:nvSpPr>
            <p:spPr bwMode="auto">
              <a:xfrm>
                <a:off x="2952" y="2821"/>
                <a:ext cx="310" cy="0"/>
              </a:xfrm>
              <a:prstGeom prst="line">
                <a:avLst/>
              </a:prstGeom>
              <a:noFill/>
              <a:ln w="38100" cap="rnd">
                <a:solidFill>
                  <a:srgbClr val="8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54" name="Line 94">
                <a:extLst>
                  <a:ext uri="{FF2B5EF4-FFF2-40B4-BE49-F238E27FC236}">
                    <a16:creationId xmlns:a16="http://schemas.microsoft.com/office/drawing/2014/main" id="{DE6C6CD0-3790-432A-AB2D-C7BCE61DF609}"/>
                  </a:ext>
                </a:extLst>
              </p:cNvPr>
              <p:cNvSpPr>
                <a:spLocks noChangeShapeType="1"/>
              </p:cNvSpPr>
              <p:nvPr/>
            </p:nvSpPr>
            <p:spPr bwMode="auto">
              <a:xfrm>
                <a:off x="2952" y="2873"/>
                <a:ext cx="292" cy="1"/>
              </a:xfrm>
              <a:prstGeom prst="line">
                <a:avLst/>
              </a:prstGeom>
              <a:noFill/>
              <a:ln w="38100" cap="rnd">
                <a:solidFill>
                  <a:srgbClr val="8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grpSp>
          <p:nvGrpSpPr>
            <p:cNvPr id="255" name="Group 15">
              <a:extLst>
                <a:ext uri="{FF2B5EF4-FFF2-40B4-BE49-F238E27FC236}">
                  <a16:creationId xmlns:a16="http://schemas.microsoft.com/office/drawing/2014/main" id="{C51CEDB4-3D36-4B80-B54D-68E9782BE753}"/>
                </a:ext>
              </a:extLst>
            </p:cNvPr>
            <p:cNvGrpSpPr>
              <a:grpSpLocks/>
            </p:cNvGrpSpPr>
            <p:nvPr/>
          </p:nvGrpSpPr>
          <p:grpSpPr bwMode="auto">
            <a:xfrm>
              <a:off x="6844336" y="3068997"/>
              <a:ext cx="557943" cy="781120"/>
              <a:chOff x="1632" y="2400"/>
              <a:chExt cx="966" cy="1248"/>
            </a:xfrm>
          </p:grpSpPr>
          <p:pic>
            <p:nvPicPr>
              <p:cNvPr id="256" name="Picture 6" descr="BD18200_">
                <a:extLst>
                  <a:ext uri="{FF2B5EF4-FFF2-40B4-BE49-F238E27FC236}">
                    <a16:creationId xmlns:a16="http://schemas.microsoft.com/office/drawing/2014/main" id="{847958D0-A4F0-480D-900E-0507BDB039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2" y="2400"/>
                <a:ext cx="966" cy="1248"/>
              </a:xfrm>
              <a:prstGeom prst="rect">
                <a:avLst/>
              </a:prstGeom>
              <a:noFill/>
              <a:extLst>
                <a:ext uri="{909E8E84-426E-40DD-AFC4-6F175D3DCCD1}">
                  <a14:hiddenFill xmlns:a14="http://schemas.microsoft.com/office/drawing/2010/main">
                    <a:solidFill>
                      <a:srgbClr val="FFFFFF"/>
                    </a:solidFill>
                  </a14:hiddenFill>
                </a:ext>
              </a:extLst>
            </p:spPr>
          </p:pic>
          <p:sp>
            <p:nvSpPr>
              <p:cNvPr id="257" name="Line 7">
                <a:extLst>
                  <a:ext uri="{FF2B5EF4-FFF2-40B4-BE49-F238E27FC236}">
                    <a16:creationId xmlns:a16="http://schemas.microsoft.com/office/drawing/2014/main" id="{8298021D-823C-4A3A-BF3D-A1B883F8EEA8}"/>
                  </a:ext>
                </a:extLst>
              </p:cNvPr>
              <p:cNvSpPr>
                <a:spLocks noChangeShapeType="1"/>
              </p:cNvSpPr>
              <p:nvPr/>
            </p:nvSpPr>
            <p:spPr bwMode="auto">
              <a:xfrm>
                <a:off x="1776" y="2592"/>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58" name="Line 8">
                <a:extLst>
                  <a:ext uri="{FF2B5EF4-FFF2-40B4-BE49-F238E27FC236}">
                    <a16:creationId xmlns:a16="http://schemas.microsoft.com/office/drawing/2014/main" id="{734D5B31-1D8F-490B-AA2F-6CB6B4B58B84}"/>
                  </a:ext>
                </a:extLst>
              </p:cNvPr>
              <p:cNvSpPr>
                <a:spLocks noChangeShapeType="1"/>
              </p:cNvSpPr>
              <p:nvPr/>
            </p:nvSpPr>
            <p:spPr bwMode="auto">
              <a:xfrm>
                <a:off x="1776" y="2688"/>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59" name="Line 9">
                <a:extLst>
                  <a:ext uri="{FF2B5EF4-FFF2-40B4-BE49-F238E27FC236}">
                    <a16:creationId xmlns:a16="http://schemas.microsoft.com/office/drawing/2014/main" id="{CAEB1B01-B623-41DD-9792-BEA38C1FCF1D}"/>
                  </a:ext>
                </a:extLst>
              </p:cNvPr>
              <p:cNvSpPr>
                <a:spLocks noChangeShapeType="1"/>
              </p:cNvSpPr>
              <p:nvPr/>
            </p:nvSpPr>
            <p:spPr bwMode="auto">
              <a:xfrm>
                <a:off x="1776" y="2784"/>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60" name="Line 10">
                <a:extLst>
                  <a:ext uri="{FF2B5EF4-FFF2-40B4-BE49-F238E27FC236}">
                    <a16:creationId xmlns:a16="http://schemas.microsoft.com/office/drawing/2014/main" id="{4986B8AD-4B14-471F-A8DE-06CE3569954F}"/>
                  </a:ext>
                </a:extLst>
              </p:cNvPr>
              <p:cNvSpPr>
                <a:spLocks noChangeShapeType="1"/>
              </p:cNvSpPr>
              <p:nvPr/>
            </p:nvSpPr>
            <p:spPr bwMode="auto">
              <a:xfrm>
                <a:off x="1776" y="2880"/>
                <a:ext cx="38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61" name="Line 11">
                <a:extLst>
                  <a:ext uri="{FF2B5EF4-FFF2-40B4-BE49-F238E27FC236}">
                    <a16:creationId xmlns:a16="http://schemas.microsoft.com/office/drawing/2014/main" id="{A8759321-E02D-4AD5-A5B1-2C4AE40CBBF8}"/>
                  </a:ext>
                </a:extLst>
              </p:cNvPr>
              <p:cNvSpPr>
                <a:spLocks noChangeShapeType="1"/>
              </p:cNvSpPr>
              <p:nvPr/>
            </p:nvSpPr>
            <p:spPr bwMode="auto">
              <a:xfrm>
                <a:off x="1776" y="3024"/>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62" name="Line 12">
                <a:extLst>
                  <a:ext uri="{FF2B5EF4-FFF2-40B4-BE49-F238E27FC236}">
                    <a16:creationId xmlns:a16="http://schemas.microsoft.com/office/drawing/2014/main" id="{E507536E-4381-4B1E-BE30-99D4DF651425}"/>
                  </a:ext>
                </a:extLst>
              </p:cNvPr>
              <p:cNvSpPr>
                <a:spLocks noChangeShapeType="1"/>
              </p:cNvSpPr>
              <p:nvPr/>
            </p:nvSpPr>
            <p:spPr bwMode="auto">
              <a:xfrm>
                <a:off x="1776" y="3120"/>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63" name="Line 13">
                <a:extLst>
                  <a:ext uri="{FF2B5EF4-FFF2-40B4-BE49-F238E27FC236}">
                    <a16:creationId xmlns:a16="http://schemas.microsoft.com/office/drawing/2014/main" id="{843137D4-78FF-42FD-A326-4210AC32BE1A}"/>
                  </a:ext>
                </a:extLst>
              </p:cNvPr>
              <p:cNvSpPr>
                <a:spLocks noChangeShapeType="1"/>
              </p:cNvSpPr>
              <p:nvPr/>
            </p:nvSpPr>
            <p:spPr bwMode="auto">
              <a:xfrm>
                <a:off x="1776" y="3216"/>
                <a:ext cx="6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64" name="Line 14">
                <a:extLst>
                  <a:ext uri="{FF2B5EF4-FFF2-40B4-BE49-F238E27FC236}">
                    <a16:creationId xmlns:a16="http://schemas.microsoft.com/office/drawing/2014/main" id="{1EFE00CB-1FF2-4A65-A904-368721D83008}"/>
                  </a:ext>
                </a:extLst>
              </p:cNvPr>
              <p:cNvSpPr>
                <a:spLocks noChangeShapeType="1"/>
              </p:cNvSpPr>
              <p:nvPr/>
            </p:nvSpPr>
            <p:spPr bwMode="auto">
              <a:xfrm>
                <a:off x="1776" y="3312"/>
                <a:ext cx="38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pic>
          <p:nvPicPr>
            <p:cNvPr id="265" name="Picture 161" descr="MCj02381790000[1]">
              <a:extLst>
                <a:ext uri="{FF2B5EF4-FFF2-40B4-BE49-F238E27FC236}">
                  <a16:creationId xmlns:a16="http://schemas.microsoft.com/office/drawing/2014/main" id="{1A41EEF3-C9EA-46DB-BA08-ACBF426408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615384" y="4463109"/>
              <a:ext cx="771167" cy="3492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close up of a logo&#10;&#10;Description generated with high confidence">
              <a:extLst>
                <a:ext uri="{FF2B5EF4-FFF2-40B4-BE49-F238E27FC236}">
                  <a16:creationId xmlns:a16="http://schemas.microsoft.com/office/drawing/2014/main" id="{477BA828-F1F7-4879-B227-CBA4E4E7CE10}"/>
                </a:ext>
              </a:extLst>
            </p:cNvPr>
            <p:cNvPicPr>
              <a:picLocks noChangeAspect="1"/>
            </p:cNvPicPr>
            <p:nvPr/>
          </p:nvPicPr>
          <p:blipFill>
            <a:blip r:embed="rId7"/>
            <a:stretch>
              <a:fillRect/>
            </a:stretch>
          </p:blipFill>
          <p:spPr>
            <a:xfrm flipH="1">
              <a:off x="3209623" y="1621306"/>
              <a:ext cx="498933" cy="714779"/>
            </a:xfrm>
            <a:prstGeom prst="rect">
              <a:avLst/>
            </a:prstGeom>
          </p:spPr>
        </p:pic>
      </p:grpSp>
      <p:sp>
        <p:nvSpPr>
          <p:cNvPr id="54" name="Shape 4041">
            <a:extLst>
              <a:ext uri="{FF2B5EF4-FFF2-40B4-BE49-F238E27FC236}">
                <a16:creationId xmlns:a16="http://schemas.microsoft.com/office/drawing/2014/main" id="{DD1A52AE-5B57-49E7-96F2-B390BB114EB6}"/>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101</a:t>
            </a:fld>
            <a:endParaRPr lang="en" dirty="0"/>
          </a:p>
        </p:txBody>
      </p:sp>
    </p:spTree>
    <p:extLst>
      <p:ext uri="{BB962C8B-B14F-4D97-AF65-F5344CB8AC3E}">
        <p14:creationId xmlns:p14="http://schemas.microsoft.com/office/powerpoint/2010/main" val="484040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Importance of chaining</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r>
              <a:rPr lang="en-US" dirty="0"/>
              <a:t>Doing each block of message independently leads to this:</a:t>
            </a:r>
          </a:p>
          <a:p>
            <a:endParaRPr lang="en-US" dirty="0"/>
          </a:p>
          <a:p>
            <a:endParaRPr lang="en-US" dirty="0"/>
          </a:p>
          <a:p>
            <a:endParaRPr lang="en-US" dirty="0"/>
          </a:p>
          <a:p>
            <a:endParaRPr lang="en-US" dirty="0"/>
          </a:p>
          <a:p>
            <a:endParaRPr lang="en-US" dirty="0"/>
          </a:p>
          <a:p>
            <a:endParaRPr lang="en-US" dirty="0"/>
          </a:p>
          <a:p>
            <a:endParaRPr lang="en-US" dirty="0"/>
          </a:p>
          <a:p>
            <a:r>
              <a:rPr lang="en-US" dirty="0"/>
              <a:t>Leads to </a:t>
            </a:r>
            <a:r>
              <a:rPr lang="en-US" i="1" dirty="0">
                <a:solidFill>
                  <a:srgbClr val="FF0000"/>
                </a:solidFill>
              </a:rPr>
              <a:t>chaining</a:t>
            </a:r>
            <a:r>
              <a:rPr lang="en-US" dirty="0"/>
              <a:t> one block to next during encryption/decryption</a:t>
            </a:r>
          </a:p>
          <a:p>
            <a:r>
              <a:rPr lang="en-US" dirty="0"/>
              <a:t>Simple block by block called Electronic Codebook (ECB) chaining</a:t>
            </a:r>
          </a:p>
          <a:p>
            <a:r>
              <a:rPr lang="en-US" dirty="0"/>
              <a:t>Common method is called Cipher Block Chaining (CBC, 1976)</a:t>
            </a:r>
          </a:p>
          <a:p>
            <a:pPr lvl="1"/>
            <a:r>
              <a:rPr lang="en-US" dirty="0"/>
              <a:t>AES-CBC is how you denote a block encryption algorithm and chaining mode</a:t>
            </a:r>
          </a:p>
          <a:p>
            <a:endParaRPr lang="en-US" dirty="0"/>
          </a:p>
          <a:p>
            <a:endParaRPr lang="en-US" dirty="0"/>
          </a:p>
        </p:txBody>
      </p:sp>
      <p:grpSp>
        <p:nvGrpSpPr>
          <p:cNvPr id="2" name="Group 1">
            <a:extLst>
              <a:ext uri="{FF2B5EF4-FFF2-40B4-BE49-F238E27FC236}">
                <a16:creationId xmlns:a16="http://schemas.microsoft.com/office/drawing/2014/main" id="{180C9E16-5BE5-429D-9625-66441F061138}"/>
              </a:ext>
            </a:extLst>
          </p:cNvPr>
          <p:cNvGrpSpPr/>
          <p:nvPr/>
        </p:nvGrpSpPr>
        <p:grpSpPr>
          <a:xfrm>
            <a:off x="2288242" y="1202637"/>
            <a:ext cx="4012269" cy="1411765"/>
            <a:chOff x="1214559" y="1270821"/>
            <a:chExt cx="5847188" cy="2057404"/>
          </a:xfrm>
        </p:grpSpPr>
        <p:pic>
          <p:nvPicPr>
            <p:cNvPr id="5" name="Picture 4" descr="A picture containing clipart&#10;&#10;Description generated with very high confidence">
              <a:extLst>
                <a:ext uri="{FF2B5EF4-FFF2-40B4-BE49-F238E27FC236}">
                  <a16:creationId xmlns:a16="http://schemas.microsoft.com/office/drawing/2014/main" id="{47E4D77E-FF1C-400A-8C2A-145460A82808}"/>
                </a:ext>
              </a:extLst>
            </p:cNvPr>
            <p:cNvPicPr>
              <a:picLocks noChangeAspect="1"/>
            </p:cNvPicPr>
            <p:nvPr/>
          </p:nvPicPr>
          <p:blipFill>
            <a:blip r:embed="rId2"/>
            <a:stretch>
              <a:fillRect/>
            </a:stretch>
          </p:blipFill>
          <p:spPr>
            <a:xfrm>
              <a:off x="1214559" y="1270824"/>
              <a:ext cx="1866900" cy="2057400"/>
            </a:xfrm>
            <a:prstGeom prst="rect">
              <a:avLst/>
            </a:prstGeom>
          </p:spPr>
        </p:pic>
        <p:pic>
          <p:nvPicPr>
            <p:cNvPr id="7" name="Picture 6" descr="A close up of a device&#10;&#10;Description generated with high confidence">
              <a:extLst>
                <a:ext uri="{FF2B5EF4-FFF2-40B4-BE49-F238E27FC236}">
                  <a16:creationId xmlns:a16="http://schemas.microsoft.com/office/drawing/2014/main" id="{5938ABEF-E706-4413-8118-A74FBA4DFC93}"/>
                </a:ext>
              </a:extLst>
            </p:cNvPr>
            <p:cNvPicPr>
              <a:picLocks noChangeAspect="1"/>
            </p:cNvPicPr>
            <p:nvPr/>
          </p:nvPicPr>
          <p:blipFill>
            <a:blip r:embed="rId3"/>
            <a:stretch>
              <a:fillRect/>
            </a:stretch>
          </p:blipFill>
          <p:spPr>
            <a:xfrm>
              <a:off x="3204701" y="1270824"/>
              <a:ext cx="1866901" cy="2057401"/>
            </a:xfrm>
            <a:prstGeom prst="rect">
              <a:avLst/>
            </a:prstGeom>
          </p:spPr>
        </p:pic>
        <p:pic>
          <p:nvPicPr>
            <p:cNvPr id="9" name="Picture 8" descr="A picture containing ground&#10;&#10;Description generated with high confidence">
              <a:extLst>
                <a:ext uri="{FF2B5EF4-FFF2-40B4-BE49-F238E27FC236}">
                  <a16:creationId xmlns:a16="http://schemas.microsoft.com/office/drawing/2014/main" id="{4E963F76-05C4-457C-8350-012645F0F4A5}"/>
                </a:ext>
              </a:extLst>
            </p:cNvPr>
            <p:cNvPicPr>
              <a:picLocks noChangeAspect="1"/>
            </p:cNvPicPr>
            <p:nvPr/>
          </p:nvPicPr>
          <p:blipFill>
            <a:blip r:embed="rId4"/>
            <a:stretch>
              <a:fillRect/>
            </a:stretch>
          </p:blipFill>
          <p:spPr>
            <a:xfrm>
              <a:off x="5194844" y="1270821"/>
              <a:ext cx="1866903" cy="2057403"/>
            </a:xfrm>
            <a:prstGeom prst="rect">
              <a:avLst/>
            </a:prstGeom>
          </p:spPr>
        </p:pic>
      </p:grpSp>
      <p:sp>
        <p:nvSpPr>
          <p:cNvPr id="10" name="TextBox 9">
            <a:extLst>
              <a:ext uri="{FF2B5EF4-FFF2-40B4-BE49-F238E27FC236}">
                <a16:creationId xmlns:a16="http://schemas.microsoft.com/office/drawing/2014/main" id="{4C1A6FE9-0FF7-4D9F-8091-34052089EB43}"/>
              </a:ext>
            </a:extLst>
          </p:cNvPr>
          <p:cNvSpPr txBox="1"/>
          <p:nvPr/>
        </p:nvSpPr>
        <p:spPr>
          <a:xfrm>
            <a:off x="1894824" y="2678204"/>
            <a:ext cx="5202065" cy="307777"/>
          </a:xfrm>
          <a:prstGeom prst="rect">
            <a:avLst/>
          </a:prstGeom>
          <a:noFill/>
        </p:spPr>
        <p:txBody>
          <a:bodyPr wrap="none" rtlCol="0">
            <a:spAutoFit/>
          </a:bodyPr>
          <a:lstStyle/>
          <a:p>
            <a:r>
              <a:rPr lang="en-US" dirty="0"/>
              <a:t>Example of DES on picture with no chaining (source Wikipedia)</a:t>
            </a:r>
          </a:p>
        </p:txBody>
      </p:sp>
      <p:sp>
        <p:nvSpPr>
          <p:cNvPr id="11" name="Shape 4041">
            <a:extLst>
              <a:ext uri="{FF2B5EF4-FFF2-40B4-BE49-F238E27FC236}">
                <a16:creationId xmlns:a16="http://schemas.microsoft.com/office/drawing/2014/main" id="{F365512F-FDD4-48E1-918F-83001BDE8F78}"/>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11</a:t>
            </a:fld>
            <a:endParaRPr lang="en" dirty="0"/>
          </a:p>
        </p:txBody>
      </p:sp>
    </p:spTree>
    <p:extLst>
      <p:ext uri="{BB962C8B-B14F-4D97-AF65-F5344CB8AC3E}">
        <p14:creationId xmlns:p14="http://schemas.microsoft.com/office/powerpoint/2010/main" val="232075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Padding modes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Done incorrectly leaks information</a:t>
            </a:r>
          </a:p>
          <a:p>
            <a:pPr lvl="1"/>
            <a:r>
              <a:rPr lang="en-US" dirty="0"/>
              <a:t>OpenSSL prior to v0.9.6c had timing </a:t>
            </a:r>
            <a:br>
              <a:rPr lang="en-US" dirty="0"/>
            </a:br>
            <a:r>
              <a:rPr lang="en-US" dirty="0"/>
              <a:t>attacks in CBC-MAC</a:t>
            </a:r>
          </a:p>
          <a:p>
            <a:r>
              <a:rPr lang="en-US" dirty="0"/>
              <a:t>Often done to make receiver able to remove padding easily</a:t>
            </a:r>
          </a:p>
          <a:p>
            <a:r>
              <a:rPr lang="en-US" dirty="0"/>
              <a:t>Some methods</a:t>
            </a:r>
          </a:p>
          <a:p>
            <a:pPr lvl="1" fontAlgn="ctr"/>
            <a:r>
              <a:rPr lang="en-US" dirty="0"/>
              <a:t>Single 1 bit, rest 0 bits (ISO/IEC 9797-1)</a:t>
            </a:r>
          </a:p>
          <a:p>
            <a:pPr lvl="1" fontAlgn="ctr"/>
            <a:r>
              <a:rPr lang="en-US" dirty="0"/>
              <a:t>Last bit complemented and filled (Trailing Bit Complement)</a:t>
            </a:r>
          </a:p>
          <a:p>
            <a:pPr lvl="1" fontAlgn="ctr"/>
            <a:r>
              <a:rPr lang="en-US" dirty="0"/>
              <a:t>PKCS#5 and PKCS#7: last byte is copy of number n of n bytes added</a:t>
            </a:r>
          </a:p>
          <a:p>
            <a:pPr lvl="1" fontAlgn="ctr"/>
            <a:r>
              <a:rPr lang="en-US" dirty="0"/>
              <a:t>ISO 7816-4 Append 0x80, then all 0x00</a:t>
            </a:r>
          </a:p>
          <a:p>
            <a:pPr lvl="1" fontAlgn="ctr"/>
            <a:r>
              <a:rPr lang="en-US" dirty="0"/>
              <a:t>ISO 10126-2: # of pad bytes, then random bytes</a:t>
            </a:r>
          </a:p>
          <a:p>
            <a:pPr lvl="1" fontAlgn="ctr"/>
            <a:r>
              <a:rPr lang="en-US" dirty="0"/>
              <a:t>ANSI X9.23: 0x00 until last byte, then # of pad bytes</a:t>
            </a:r>
          </a:p>
          <a:p>
            <a:pPr lvl="1" fontAlgn="ctr"/>
            <a:r>
              <a:rPr lang="en-US" dirty="0"/>
              <a:t>All 0's (fragile)</a:t>
            </a:r>
          </a:p>
          <a:p>
            <a:endParaRPr lang="en-US" dirty="0"/>
          </a:p>
        </p:txBody>
      </p:sp>
      <p:pic>
        <p:nvPicPr>
          <p:cNvPr id="5" name="Picture 4" descr="A close up of a keyboard&#10;&#10;Description generated with high confidence">
            <a:extLst>
              <a:ext uri="{FF2B5EF4-FFF2-40B4-BE49-F238E27FC236}">
                <a16:creationId xmlns:a16="http://schemas.microsoft.com/office/drawing/2014/main" id="{CC5B598C-E9A8-4D1D-A9BD-E0BF2F8B0986}"/>
              </a:ext>
            </a:extLst>
          </p:cNvPr>
          <p:cNvPicPr>
            <a:picLocks noChangeAspect="1"/>
          </p:cNvPicPr>
          <p:nvPr/>
        </p:nvPicPr>
        <p:blipFill>
          <a:blip r:embed="rId3"/>
          <a:stretch>
            <a:fillRect/>
          </a:stretch>
        </p:blipFill>
        <p:spPr>
          <a:xfrm>
            <a:off x="4667663" y="279408"/>
            <a:ext cx="2942738" cy="1380688"/>
          </a:xfrm>
          <a:prstGeom prst="rect">
            <a:avLst/>
          </a:prstGeom>
        </p:spPr>
      </p:pic>
      <p:sp>
        <p:nvSpPr>
          <p:cNvPr id="6" name="Shape 4041">
            <a:extLst>
              <a:ext uri="{FF2B5EF4-FFF2-40B4-BE49-F238E27FC236}">
                <a16:creationId xmlns:a16="http://schemas.microsoft.com/office/drawing/2014/main" id="{29FF73B2-C1A2-439A-813B-86B5A4838B45}"/>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12</a:t>
            </a:fld>
            <a:endParaRPr lang="en" dirty="0"/>
          </a:p>
        </p:txBody>
      </p:sp>
    </p:spTree>
    <p:extLst>
      <p:ext uri="{BB962C8B-B14F-4D97-AF65-F5344CB8AC3E}">
        <p14:creationId xmlns:p14="http://schemas.microsoft.com/office/powerpoint/2010/main" val="459376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Cipher Block Chaining (CBC)</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r>
              <a:rPr lang="en-US" dirty="0"/>
              <a:t>XOR one block output to next block input</a:t>
            </a:r>
          </a:p>
          <a:p>
            <a:r>
              <a:rPr lang="en-US" dirty="0"/>
              <a:t>First block requires </a:t>
            </a:r>
            <a:r>
              <a:rPr lang="en-US" i="1" dirty="0">
                <a:solidFill>
                  <a:srgbClr val="FF0000"/>
                </a:solidFill>
              </a:rPr>
              <a:t>initialization vector </a:t>
            </a:r>
            <a:r>
              <a:rPr lang="en-US" dirty="0"/>
              <a:t>(</a:t>
            </a:r>
            <a:r>
              <a:rPr lang="en-US" dirty="0">
                <a:solidFill>
                  <a:srgbClr val="FF0000"/>
                </a:solidFill>
              </a:rPr>
              <a:t>IV</a:t>
            </a:r>
            <a:r>
              <a:rPr lang="en-US" dirty="0"/>
              <a:t>)</a:t>
            </a:r>
          </a:p>
          <a:p>
            <a:pPr lvl="1"/>
            <a:r>
              <a:rPr lang="en-US" dirty="0"/>
              <a:t>Guards against repeated initial data attacks</a:t>
            </a:r>
          </a:p>
          <a:p>
            <a:pPr lvl="1"/>
            <a:r>
              <a:rPr lang="en-US" i="1" dirty="0"/>
              <a:t>Must be generated securely, never reused</a:t>
            </a:r>
          </a:p>
          <a:p>
            <a:pPr lvl="1"/>
            <a:endParaRPr lang="en-US" i="1" dirty="0"/>
          </a:p>
          <a:p>
            <a:endParaRPr lang="en-US" dirty="0"/>
          </a:p>
          <a:p>
            <a:endParaRPr lang="en-US" dirty="0"/>
          </a:p>
          <a:p>
            <a:endParaRPr lang="en-US" dirty="0"/>
          </a:p>
          <a:p>
            <a:endParaRPr lang="en-US" dirty="0"/>
          </a:p>
          <a:p>
            <a:r>
              <a:rPr lang="en-US" dirty="0"/>
              <a:t>Most used chaining mode</a:t>
            </a:r>
          </a:p>
          <a:p>
            <a:r>
              <a:rPr lang="en-US" dirty="0"/>
              <a:t>Drawbacks</a:t>
            </a:r>
          </a:p>
          <a:p>
            <a:pPr lvl="1"/>
            <a:r>
              <a:rPr lang="en-US" dirty="0"/>
              <a:t>Encryption must be sequential</a:t>
            </a:r>
          </a:p>
          <a:p>
            <a:pPr lvl="1"/>
            <a:r>
              <a:rPr lang="en-US" dirty="0"/>
              <a:t>Message needs padded</a:t>
            </a:r>
          </a:p>
          <a:p>
            <a:endParaRPr lang="en-US" dirty="0"/>
          </a:p>
          <a:p>
            <a:endParaRPr lang="en-US" dirty="0"/>
          </a:p>
          <a:p>
            <a:endParaRPr lang="en-US" dirty="0"/>
          </a:p>
          <a:p>
            <a:endParaRPr lang="en-US" dirty="0"/>
          </a:p>
          <a:p>
            <a:endParaRPr lang="en-US" dirty="0"/>
          </a:p>
          <a:p>
            <a:endParaRPr lang="en-US" dirty="0"/>
          </a:p>
        </p:txBody>
      </p:sp>
      <p:pic>
        <p:nvPicPr>
          <p:cNvPr id="5" name="Picture 4" descr="A close up of a logo&#10;&#10;Description generated with very high confidence">
            <a:extLst>
              <a:ext uri="{FF2B5EF4-FFF2-40B4-BE49-F238E27FC236}">
                <a16:creationId xmlns:a16="http://schemas.microsoft.com/office/drawing/2014/main" id="{3F697DDF-DC71-4FB0-9E20-A3C5672742C1}"/>
              </a:ext>
            </a:extLst>
          </p:cNvPr>
          <p:cNvPicPr>
            <a:picLocks noChangeAspect="1"/>
          </p:cNvPicPr>
          <p:nvPr/>
        </p:nvPicPr>
        <p:blipFill>
          <a:blip r:embed="rId3"/>
          <a:stretch>
            <a:fillRect/>
          </a:stretch>
        </p:blipFill>
        <p:spPr>
          <a:xfrm>
            <a:off x="2463547" y="1887264"/>
            <a:ext cx="3797603" cy="1529151"/>
          </a:xfrm>
          <a:prstGeom prst="rect">
            <a:avLst/>
          </a:prstGeom>
        </p:spPr>
      </p:pic>
      <p:sp>
        <p:nvSpPr>
          <p:cNvPr id="6" name="Shape 4041">
            <a:extLst>
              <a:ext uri="{FF2B5EF4-FFF2-40B4-BE49-F238E27FC236}">
                <a16:creationId xmlns:a16="http://schemas.microsoft.com/office/drawing/2014/main" id="{F09E4F85-2429-4810-B749-D477BE66D9B9}"/>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13</a:t>
            </a:fld>
            <a:endParaRPr lang="en" dirty="0"/>
          </a:p>
        </p:txBody>
      </p:sp>
    </p:spTree>
    <p:extLst>
      <p:ext uri="{BB962C8B-B14F-4D97-AF65-F5344CB8AC3E}">
        <p14:creationId xmlns:p14="http://schemas.microsoft.com/office/powerpoint/2010/main" val="579318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Common chaining modes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912186"/>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graphicFrame>
        <p:nvGraphicFramePr>
          <p:cNvPr id="2" name="Table 1">
            <a:extLst>
              <a:ext uri="{FF2B5EF4-FFF2-40B4-BE49-F238E27FC236}">
                <a16:creationId xmlns:a16="http://schemas.microsoft.com/office/drawing/2014/main" id="{0C89D47E-B79A-4AD9-8053-D92CCE90F13C}"/>
              </a:ext>
            </a:extLst>
          </p:cNvPr>
          <p:cNvGraphicFramePr>
            <a:graphicFrameLocks noGrp="1"/>
          </p:cNvGraphicFramePr>
          <p:nvPr>
            <p:extLst>
              <p:ext uri="{D42A27DB-BD31-4B8C-83A1-F6EECF244321}">
                <p14:modId xmlns:p14="http://schemas.microsoft.com/office/powerpoint/2010/main" val="3781911218"/>
              </p:ext>
            </p:extLst>
          </p:nvPr>
        </p:nvGraphicFramePr>
        <p:xfrm>
          <a:off x="448087" y="955702"/>
          <a:ext cx="5499003" cy="3474720"/>
        </p:xfrm>
        <a:graphic>
          <a:graphicData uri="http://schemas.openxmlformats.org/drawingml/2006/table">
            <a:tbl>
              <a:tblPr firstRow="1" bandRow="1">
                <a:tableStyleId>{ADB7BCE6-D98F-4EBF-A451-670F210F7293}</a:tableStyleId>
              </a:tblPr>
              <a:tblGrid>
                <a:gridCol w="1743681">
                  <a:extLst>
                    <a:ext uri="{9D8B030D-6E8A-4147-A177-3AD203B41FA5}">
                      <a16:colId xmlns:a16="http://schemas.microsoft.com/office/drawing/2014/main" val="4002403590"/>
                    </a:ext>
                  </a:extLst>
                </a:gridCol>
                <a:gridCol w="642174">
                  <a:extLst>
                    <a:ext uri="{9D8B030D-6E8A-4147-A177-3AD203B41FA5}">
                      <a16:colId xmlns:a16="http://schemas.microsoft.com/office/drawing/2014/main" val="2791835821"/>
                    </a:ext>
                  </a:extLst>
                </a:gridCol>
                <a:gridCol w="3113148">
                  <a:extLst>
                    <a:ext uri="{9D8B030D-6E8A-4147-A177-3AD203B41FA5}">
                      <a16:colId xmlns:a16="http://schemas.microsoft.com/office/drawing/2014/main" val="796533912"/>
                    </a:ext>
                  </a:extLst>
                </a:gridCol>
              </a:tblGrid>
              <a:tr h="370840">
                <a:tc>
                  <a:txBody>
                    <a:bodyPr/>
                    <a:lstStyle/>
                    <a:p>
                      <a:r>
                        <a:rPr lang="en-US" sz="1600" kern="1200" dirty="0">
                          <a:solidFill>
                            <a:srgbClr val="3A81BA"/>
                          </a:solidFill>
                          <a:latin typeface="+mn-lt"/>
                          <a:ea typeface="+mn-ea"/>
                          <a:cs typeface="+mn-cs"/>
                        </a:rPr>
                        <a:t>Electronic Codebook</a:t>
                      </a:r>
                    </a:p>
                  </a:txBody>
                  <a:tcPr/>
                </a:tc>
                <a:tc>
                  <a:txBody>
                    <a:bodyPr/>
                    <a:lstStyle/>
                    <a:p>
                      <a:r>
                        <a:rPr lang="en-US" sz="1600" kern="1200" dirty="0">
                          <a:solidFill>
                            <a:srgbClr val="3A81BA"/>
                          </a:solidFill>
                          <a:latin typeface="+mn-lt"/>
                          <a:ea typeface="+mn-ea"/>
                          <a:cs typeface="+mn-cs"/>
                        </a:rPr>
                        <a:t>ECB</a:t>
                      </a:r>
                    </a:p>
                  </a:txBody>
                  <a:tcPr/>
                </a:tc>
                <a:tc>
                  <a:txBody>
                    <a:bodyPr/>
                    <a:lstStyle/>
                    <a:p>
                      <a:r>
                        <a:rPr lang="en-US" sz="1600" kern="1200" dirty="0">
                          <a:solidFill>
                            <a:srgbClr val="3A81BA"/>
                          </a:solidFill>
                          <a:latin typeface="+mn-lt"/>
                          <a:ea typeface="+mn-ea"/>
                          <a:cs typeface="+mn-cs"/>
                        </a:rPr>
                        <a:t>Block by block </a:t>
                      </a:r>
                    </a:p>
                    <a:p>
                      <a:r>
                        <a:rPr lang="en-US" sz="1600" kern="1200" dirty="0">
                          <a:solidFill>
                            <a:srgbClr val="3A81BA"/>
                          </a:solidFill>
                          <a:latin typeface="+mn-lt"/>
                          <a:ea typeface="+mn-ea"/>
                          <a:cs typeface="+mn-cs"/>
                        </a:rPr>
                        <a:t>(fast, parallel, weak)</a:t>
                      </a:r>
                    </a:p>
                  </a:txBody>
                  <a:tcPr/>
                </a:tc>
                <a:extLst>
                  <a:ext uri="{0D108BD9-81ED-4DB2-BD59-A6C34878D82A}">
                    <a16:rowId xmlns:a16="http://schemas.microsoft.com/office/drawing/2014/main" val="464402478"/>
                  </a:ext>
                </a:extLst>
              </a:tr>
              <a:tr h="370840">
                <a:tc>
                  <a:txBody>
                    <a:bodyPr/>
                    <a:lstStyle/>
                    <a:p>
                      <a:r>
                        <a:rPr lang="en-US" sz="1600" kern="1200" dirty="0">
                          <a:solidFill>
                            <a:srgbClr val="3A81BA"/>
                          </a:solidFill>
                          <a:latin typeface="+mn-lt"/>
                          <a:ea typeface="+mn-ea"/>
                          <a:cs typeface="+mn-cs"/>
                        </a:rPr>
                        <a:t>Cipher Block Chaining</a:t>
                      </a:r>
                    </a:p>
                  </a:txBody>
                  <a:tcPr/>
                </a:tc>
                <a:tc>
                  <a:txBody>
                    <a:bodyPr/>
                    <a:lstStyle/>
                    <a:p>
                      <a:r>
                        <a:rPr lang="en-US" sz="1600" kern="1200" dirty="0">
                          <a:solidFill>
                            <a:srgbClr val="3A81BA"/>
                          </a:solidFill>
                          <a:latin typeface="+mn-lt"/>
                          <a:ea typeface="+mn-ea"/>
                          <a:cs typeface="+mn-cs"/>
                        </a:rPr>
                        <a:t>CBC</a:t>
                      </a:r>
                    </a:p>
                  </a:txBody>
                  <a:tcPr/>
                </a:tc>
                <a:tc>
                  <a:txBody>
                    <a:bodyPr/>
                    <a:lstStyle/>
                    <a:p>
                      <a:r>
                        <a:rPr lang="en-US" sz="1600" kern="1200" dirty="0">
                          <a:solidFill>
                            <a:srgbClr val="3A81BA"/>
                          </a:solidFill>
                          <a:latin typeface="+mn-lt"/>
                          <a:ea typeface="+mn-ea"/>
                          <a:cs typeface="+mn-cs"/>
                        </a:rPr>
                        <a:t>Cipher XOR with next plaintext</a:t>
                      </a:r>
                    </a:p>
                    <a:p>
                      <a:r>
                        <a:rPr lang="en-US" sz="1600" kern="1200" dirty="0">
                          <a:solidFill>
                            <a:srgbClr val="3A81BA"/>
                          </a:solidFill>
                          <a:latin typeface="+mn-lt"/>
                          <a:ea typeface="+mn-ea"/>
                          <a:cs typeface="+mn-cs"/>
                        </a:rPr>
                        <a:t>(stronger, not parallel)</a:t>
                      </a:r>
                    </a:p>
                  </a:txBody>
                  <a:tcPr/>
                </a:tc>
                <a:extLst>
                  <a:ext uri="{0D108BD9-81ED-4DB2-BD59-A6C34878D82A}">
                    <a16:rowId xmlns:a16="http://schemas.microsoft.com/office/drawing/2014/main" val="237764734"/>
                  </a:ext>
                </a:extLst>
              </a:tr>
              <a:tr h="370840">
                <a:tc>
                  <a:txBody>
                    <a:bodyPr/>
                    <a:lstStyle/>
                    <a:p>
                      <a:r>
                        <a:rPr lang="en-US" sz="1600" kern="1200" dirty="0">
                          <a:solidFill>
                            <a:srgbClr val="3A81BA"/>
                          </a:solidFill>
                          <a:latin typeface="+mn-lt"/>
                          <a:ea typeface="+mn-ea"/>
                          <a:cs typeface="+mn-cs"/>
                        </a:rPr>
                        <a:t>Cipher Feedback</a:t>
                      </a:r>
                    </a:p>
                  </a:txBody>
                  <a:tcPr/>
                </a:tc>
                <a:tc>
                  <a:txBody>
                    <a:bodyPr/>
                    <a:lstStyle/>
                    <a:p>
                      <a:r>
                        <a:rPr lang="en-US" sz="1600" kern="1200" dirty="0">
                          <a:solidFill>
                            <a:srgbClr val="3A81BA"/>
                          </a:solidFill>
                          <a:latin typeface="+mn-lt"/>
                          <a:ea typeface="+mn-ea"/>
                          <a:cs typeface="+mn-cs"/>
                        </a:rPr>
                        <a:t>CFB</a:t>
                      </a:r>
                    </a:p>
                  </a:txBody>
                  <a:tcPr/>
                </a:tc>
                <a:tc>
                  <a:txBody>
                    <a:bodyPr/>
                    <a:lstStyle/>
                    <a:p>
                      <a:r>
                        <a:rPr lang="en-US" sz="1600" kern="1200" dirty="0">
                          <a:solidFill>
                            <a:srgbClr val="3A81BA"/>
                          </a:solidFill>
                          <a:latin typeface="+mn-lt"/>
                          <a:ea typeface="+mn-ea"/>
                          <a:cs typeface="+mn-cs"/>
                        </a:rPr>
                        <a:t>Plaintext XOR into cipher blocks</a:t>
                      </a:r>
                    </a:p>
                    <a:p>
                      <a:r>
                        <a:rPr lang="en-US" sz="1600" kern="1200" dirty="0">
                          <a:solidFill>
                            <a:srgbClr val="3A81BA"/>
                          </a:solidFill>
                          <a:latin typeface="+mn-lt"/>
                          <a:ea typeface="+mn-ea"/>
                          <a:cs typeface="+mn-cs"/>
                        </a:rPr>
                        <a:t>(strong, parallel, slower than OFB)</a:t>
                      </a:r>
                    </a:p>
                  </a:txBody>
                  <a:tcPr/>
                </a:tc>
                <a:extLst>
                  <a:ext uri="{0D108BD9-81ED-4DB2-BD59-A6C34878D82A}">
                    <a16:rowId xmlns:a16="http://schemas.microsoft.com/office/drawing/2014/main" val="807686540"/>
                  </a:ext>
                </a:extLst>
              </a:tr>
              <a:tr h="370840">
                <a:tc>
                  <a:txBody>
                    <a:bodyPr/>
                    <a:lstStyle/>
                    <a:p>
                      <a:r>
                        <a:rPr lang="en-US" sz="1600" kern="1200" dirty="0">
                          <a:solidFill>
                            <a:srgbClr val="3A81BA"/>
                          </a:solidFill>
                          <a:latin typeface="+mn-lt"/>
                          <a:ea typeface="+mn-ea"/>
                          <a:cs typeface="+mn-cs"/>
                        </a:rPr>
                        <a:t>Output Feedback</a:t>
                      </a:r>
                    </a:p>
                  </a:txBody>
                  <a:tcPr/>
                </a:tc>
                <a:tc>
                  <a:txBody>
                    <a:bodyPr/>
                    <a:lstStyle/>
                    <a:p>
                      <a:r>
                        <a:rPr lang="en-US" sz="1600" kern="1200" dirty="0">
                          <a:solidFill>
                            <a:srgbClr val="3A81BA"/>
                          </a:solidFill>
                          <a:latin typeface="+mn-lt"/>
                          <a:ea typeface="+mn-ea"/>
                          <a:cs typeface="+mn-cs"/>
                        </a:rPr>
                        <a:t>OFB</a:t>
                      </a:r>
                    </a:p>
                  </a:txBody>
                  <a:tcPr/>
                </a:tc>
                <a:tc>
                  <a:txBody>
                    <a:bodyPr/>
                    <a:lstStyle/>
                    <a:p>
                      <a:r>
                        <a:rPr lang="en-US" sz="1600" kern="1200" dirty="0">
                          <a:solidFill>
                            <a:srgbClr val="3A81BA"/>
                          </a:solidFill>
                          <a:latin typeface="+mn-lt"/>
                          <a:ea typeface="+mn-ea"/>
                          <a:cs typeface="+mn-cs"/>
                        </a:rPr>
                        <a:t>Similar to CFB</a:t>
                      </a:r>
                    </a:p>
                    <a:p>
                      <a:r>
                        <a:rPr lang="en-US" sz="1600" kern="1200" dirty="0">
                          <a:solidFill>
                            <a:srgbClr val="3A81BA"/>
                          </a:solidFill>
                          <a:latin typeface="+mn-lt"/>
                          <a:ea typeface="+mn-ea"/>
                          <a:cs typeface="+mn-cs"/>
                        </a:rPr>
                        <a:t>(encrypt/decrypt same, IV caution)</a:t>
                      </a:r>
                    </a:p>
                  </a:txBody>
                  <a:tcPr/>
                </a:tc>
                <a:extLst>
                  <a:ext uri="{0D108BD9-81ED-4DB2-BD59-A6C34878D82A}">
                    <a16:rowId xmlns:a16="http://schemas.microsoft.com/office/drawing/2014/main" val="1426802264"/>
                  </a:ext>
                </a:extLst>
              </a:tr>
              <a:tr h="370840">
                <a:tc>
                  <a:txBody>
                    <a:bodyPr/>
                    <a:lstStyle/>
                    <a:p>
                      <a:r>
                        <a:rPr lang="en-US" sz="1600" kern="1200" dirty="0">
                          <a:solidFill>
                            <a:srgbClr val="3A81BA"/>
                          </a:solidFill>
                          <a:latin typeface="+mn-lt"/>
                          <a:ea typeface="+mn-ea"/>
                          <a:cs typeface="+mn-cs"/>
                        </a:rPr>
                        <a:t>Counter</a:t>
                      </a:r>
                    </a:p>
                  </a:txBody>
                  <a:tcPr/>
                </a:tc>
                <a:tc>
                  <a:txBody>
                    <a:bodyPr/>
                    <a:lstStyle/>
                    <a:p>
                      <a:r>
                        <a:rPr lang="en-US" sz="1600" kern="1200" dirty="0">
                          <a:solidFill>
                            <a:srgbClr val="3A81BA"/>
                          </a:solidFill>
                          <a:latin typeface="+mn-lt"/>
                          <a:ea typeface="+mn-ea"/>
                          <a:cs typeface="+mn-cs"/>
                        </a:rPr>
                        <a:t>CTR</a:t>
                      </a:r>
                    </a:p>
                  </a:txBody>
                  <a:tcPr/>
                </a:tc>
                <a:tc>
                  <a:txBody>
                    <a:bodyPr/>
                    <a:lstStyle/>
                    <a:p>
                      <a:r>
                        <a:rPr lang="en-US" sz="1600" kern="1200" dirty="0">
                          <a:solidFill>
                            <a:srgbClr val="3A81BA"/>
                          </a:solidFill>
                          <a:latin typeface="+mn-lt"/>
                          <a:ea typeface="+mn-ea"/>
                          <a:cs typeface="+mn-cs"/>
                        </a:rPr>
                        <a:t>IV and counter, XOR plaintext</a:t>
                      </a:r>
                    </a:p>
                    <a:p>
                      <a:r>
                        <a:rPr lang="en-US" sz="1600" kern="1200" dirty="0">
                          <a:solidFill>
                            <a:srgbClr val="3A81BA"/>
                          </a:solidFill>
                          <a:latin typeface="+mn-lt"/>
                          <a:ea typeface="+mn-ea"/>
                          <a:cs typeface="+mn-cs"/>
                        </a:rPr>
                        <a:t>(parallelizable, strong, IV caution)</a:t>
                      </a:r>
                    </a:p>
                  </a:txBody>
                  <a:tcPr/>
                </a:tc>
                <a:extLst>
                  <a:ext uri="{0D108BD9-81ED-4DB2-BD59-A6C34878D82A}">
                    <a16:rowId xmlns:a16="http://schemas.microsoft.com/office/drawing/2014/main" val="2662852943"/>
                  </a:ext>
                </a:extLst>
              </a:tr>
              <a:tr h="370840">
                <a:tc>
                  <a:txBody>
                    <a:bodyPr/>
                    <a:lstStyle/>
                    <a:p>
                      <a:r>
                        <a:rPr lang="en-US" sz="1600" b="1" i="1" kern="1200" dirty="0">
                          <a:solidFill>
                            <a:schemeClr val="accent6">
                              <a:lumMod val="75000"/>
                            </a:schemeClr>
                          </a:solidFill>
                          <a:latin typeface="+mn-lt"/>
                          <a:ea typeface="+mn-ea"/>
                          <a:cs typeface="+mn-cs"/>
                        </a:rPr>
                        <a:t>Galois/Counter mode</a:t>
                      </a:r>
                    </a:p>
                  </a:txBody>
                  <a:tcPr/>
                </a:tc>
                <a:tc>
                  <a:txBody>
                    <a:bodyPr/>
                    <a:lstStyle/>
                    <a:p>
                      <a:r>
                        <a:rPr lang="en-US" sz="1600" b="1" i="1" kern="1200" dirty="0">
                          <a:solidFill>
                            <a:schemeClr val="accent6">
                              <a:lumMod val="75000"/>
                            </a:schemeClr>
                          </a:solidFill>
                          <a:latin typeface="+mn-lt"/>
                          <a:ea typeface="+mn-ea"/>
                          <a:cs typeface="+mn-cs"/>
                        </a:rPr>
                        <a:t>GCM</a:t>
                      </a:r>
                    </a:p>
                  </a:txBody>
                  <a:tcPr/>
                </a:tc>
                <a:tc>
                  <a:txBody>
                    <a:bodyPr/>
                    <a:lstStyle/>
                    <a:p>
                      <a:pPr marL="0" algn="l" defTabSz="914400" rtl="0" eaLnBrk="1" latinLnBrk="0" hangingPunct="1"/>
                      <a:r>
                        <a:rPr lang="en-US" sz="1600" b="1" i="1" kern="1200" dirty="0">
                          <a:solidFill>
                            <a:schemeClr val="accent6">
                              <a:lumMod val="75000"/>
                            </a:schemeClr>
                          </a:solidFill>
                          <a:latin typeface="+mn-lt"/>
                          <a:ea typeface="+mn-ea"/>
                          <a:cs typeface="+mn-cs"/>
                        </a:rPr>
                        <a:t>Encrypt counter, XOR plaintext</a:t>
                      </a:r>
                    </a:p>
                    <a:p>
                      <a:pPr marL="0" algn="l" defTabSz="914400" rtl="0" eaLnBrk="1" latinLnBrk="0" hangingPunct="1"/>
                      <a:r>
                        <a:rPr lang="en-US" sz="1600" b="1" i="1" kern="1200" dirty="0">
                          <a:solidFill>
                            <a:schemeClr val="accent6">
                              <a:lumMod val="75000"/>
                            </a:schemeClr>
                          </a:solidFill>
                          <a:latin typeface="+mn-lt"/>
                          <a:ea typeface="+mn-ea"/>
                          <a:cs typeface="+mn-cs"/>
                        </a:rPr>
                        <a:t>(Fast, strong, gives integrity)</a:t>
                      </a:r>
                    </a:p>
                  </a:txBody>
                  <a:tcPr/>
                </a:tc>
                <a:extLst>
                  <a:ext uri="{0D108BD9-81ED-4DB2-BD59-A6C34878D82A}">
                    <a16:rowId xmlns:a16="http://schemas.microsoft.com/office/drawing/2014/main" val="4201904676"/>
                  </a:ext>
                </a:extLst>
              </a:tr>
            </a:tbl>
          </a:graphicData>
        </a:graphic>
      </p:graphicFrame>
      <p:grpSp>
        <p:nvGrpSpPr>
          <p:cNvPr id="5" name="Group 4">
            <a:extLst>
              <a:ext uri="{FF2B5EF4-FFF2-40B4-BE49-F238E27FC236}">
                <a16:creationId xmlns:a16="http://schemas.microsoft.com/office/drawing/2014/main" id="{3B79996B-4721-4FD6-BE4E-19BA603A62F8}"/>
              </a:ext>
            </a:extLst>
          </p:cNvPr>
          <p:cNvGrpSpPr/>
          <p:nvPr/>
        </p:nvGrpSpPr>
        <p:grpSpPr>
          <a:xfrm>
            <a:off x="6003745" y="955702"/>
            <a:ext cx="1323914" cy="2921839"/>
            <a:chOff x="6179889" y="1200533"/>
            <a:chExt cx="1323914" cy="2921839"/>
          </a:xfrm>
        </p:grpSpPr>
        <p:pic>
          <p:nvPicPr>
            <p:cNvPr id="6" name="Picture 5" descr="A close up of a logo&#10;&#10;Description generated with very high confidence">
              <a:extLst>
                <a:ext uri="{FF2B5EF4-FFF2-40B4-BE49-F238E27FC236}">
                  <a16:creationId xmlns:a16="http://schemas.microsoft.com/office/drawing/2014/main" id="{FB286CE0-B775-4788-9A00-F52C1D324203}"/>
                </a:ext>
              </a:extLst>
            </p:cNvPr>
            <p:cNvPicPr>
              <a:picLocks noChangeAspect="1"/>
            </p:cNvPicPr>
            <p:nvPr/>
          </p:nvPicPr>
          <p:blipFill>
            <a:blip r:embed="rId3"/>
            <a:stretch>
              <a:fillRect/>
            </a:stretch>
          </p:blipFill>
          <p:spPr>
            <a:xfrm>
              <a:off x="6179891" y="1200533"/>
              <a:ext cx="1323912" cy="533089"/>
            </a:xfrm>
            <a:prstGeom prst="rect">
              <a:avLst/>
            </a:prstGeom>
          </p:spPr>
        </p:pic>
        <p:pic>
          <p:nvPicPr>
            <p:cNvPr id="8" name="Picture 7" descr="A close up of a logo&#10;&#10;Description generated with very high confidence">
              <a:extLst>
                <a:ext uri="{FF2B5EF4-FFF2-40B4-BE49-F238E27FC236}">
                  <a16:creationId xmlns:a16="http://schemas.microsoft.com/office/drawing/2014/main" id="{67A0CCC7-787B-4A7E-912E-EB8D1F2417C9}"/>
                </a:ext>
              </a:extLst>
            </p:cNvPr>
            <p:cNvPicPr>
              <a:picLocks noChangeAspect="1"/>
            </p:cNvPicPr>
            <p:nvPr/>
          </p:nvPicPr>
          <p:blipFill>
            <a:blip r:embed="rId4"/>
            <a:stretch>
              <a:fillRect/>
            </a:stretch>
          </p:blipFill>
          <p:spPr>
            <a:xfrm>
              <a:off x="6179892" y="1855745"/>
              <a:ext cx="1323910" cy="533089"/>
            </a:xfrm>
            <a:prstGeom prst="rect">
              <a:avLst/>
            </a:prstGeom>
          </p:spPr>
        </p:pic>
        <p:pic>
          <p:nvPicPr>
            <p:cNvPr id="10" name="Picture 9" descr="A close up of a logo&#10;&#10;Description generated with very high confidence">
              <a:extLst>
                <a:ext uri="{FF2B5EF4-FFF2-40B4-BE49-F238E27FC236}">
                  <a16:creationId xmlns:a16="http://schemas.microsoft.com/office/drawing/2014/main" id="{B51A08D1-AF20-459F-A9E8-9EBC82DDCC63}"/>
                </a:ext>
              </a:extLst>
            </p:cNvPr>
            <p:cNvPicPr>
              <a:picLocks noChangeAspect="1"/>
            </p:cNvPicPr>
            <p:nvPr/>
          </p:nvPicPr>
          <p:blipFill>
            <a:blip r:embed="rId5"/>
            <a:stretch>
              <a:fillRect/>
            </a:stretch>
          </p:blipFill>
          <p:spPr>
            <a:xfrm>
              <a:off x="6179889" y="2426518"/>
              <a:ext cx="1323911" cy="533089"/>
            </a:xfrm>
            <a:prstGeom prst="rect">
              <a:avLst/>
            </a:prstGeom>
          </p:spPr>
        </p:pic>
        <p:pic>
          <p:nvPicPr>
            <p:cNvPr id="12" name="Picture 11" descr="A close up of a logo&#10;&#10;Description generated with very high confidence">
              <a:extLst>
                <a:ext uri="{FF2B5EF4-FFF2-40B4-BE49-F238E27FC236}">
                  <a16:creationId xmlns:a16="http://schemas.microsoft.com/office/drawing/2014/main" id="{2F799AEF-2EA1-43E1-88D6-7C92A7C424D4}"/>
                </a:ext>
              </a:extLst>
            </p:cNvPr>
            <p:cNvPicPr>
              <a:picLocks noChangeAspect="1"/>
            </p:cNvPicPr>
            <p:nvPr/>
          </p:nvPicPr>
          <p:blipFill>
            <a:blip r:embed="rId6"/>
            <a:stretch>
              <a:fillRect/>
            </a:stretch>
          </p:blipFill>
          <p:spPr>
            <a:xfrm>
              <a:off x="6179891" y="2991803"/>
              <a:ext cx="1323908" cy="533088"/>
            </a:xfrm>
            <a:prstGeom prst="rect">
              <a:avLst/>
            </a:prstGeom>
          </p:spPr>
        </p:pic>
        <p:pic>
          <p:nvPicPr>
            <p:cNvPr id="14" name="Picture 13" descr="A close up of a logo&#10;&#10;Description generated with very high confidence">
              <a:extLst>
                <a:ext uri="{FF2B5EF4-FFF2-40B4-BE49-F238E27FC236}">
                  <a16:creationId xmlns:a16="http://schemas.microsoft.com/office/drawing/2014/main" id="{D05C6083-4E8A-4140-A65C-6E490BAADE3C}"/>
                </a:ext>
              </a:extLst>
            </p:cNvPr>
            <p:cNvPicPr>
              <a:picLocks noChangeAspect="1"/>
            </p:cNvPicPr>
            <p:nvPr/>
          </p:nvPicPr>
          <p:blipFill>
            <a:blip r:embed="rId7"/>
            <a:stretch>
              <a:fillRect/>
            </a:stretch>
          </p:blipFill>
          <p:spPr>
            <a:xfrm>
              <a:off x="6179889" y="3589283"/>
              <a:ext cx="1323909" cy="533089"/>
            </a:xfrm>
            <a:prstGeom prst="rect">
              <a:avLst/>
            </a:prstGeom>
          </p:spPr>
        </p:pic>
      </p:grpSp>
      <p:sp>
        <p:nvSpPr>
          <p:cNvPr id="11" name="Shape 4041">
            <a:extLst>
              <a:ext uri="{FF2B5EF4-FFF2-40B4-BE49-F238E27FC236}">
                <a16:creationId xmlns:a16="http://schemas.microsoft.com/office/drawing/2014/main" id="{EC6BB7FA-10E0-4361-8A22-CFD4E2AF014A}"/>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14</a:t>
            </a:fld>
            <a:endParaRPr lang="en" dirty="0"/>
          </a:p>
        </p:txBody>
      </p:sp>
    </p:spTree>
    <p:extLst>
      <p:ext uri="{BB962C8B-B14F-4D97-AF65-F5344CB8AC3E}">
        <p14:creationId xmlns:p14="http://schemas.microsoft.com/office/powerpoint/2010/main" val="1299517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62FDFE-9661-49A0-A6C7-E26501210F79}"/>
              </a:ext>
            </a:extLst>
          </p:cNvPr>
          <p:cNvSpPr>
            <a:spLocks noGrp="1"/>
          </p:cNvSpPr>
          <p:nvPr>
            <p:ph type="title"/>
          </p:nvPr>
        </p:nvSpPr>
        <p:spPr>
          <a:xfrm>
            <a:off x="293058" y="142906"/>
            <a:ext cx="7417619" cy="588173"/>
          </a:xfrm>
        </p:spPr>
        <p:txBody>
          <a:bodyPr/>
          <a:lstStyle/>
          <a:p>
            <a:r>
              <a:rPr lang="en-US" dirty="0"/>
              <a:t>Message Authentication Code (MAC)</a:t>
            </a:r>
          </a:p>
        </p:txBody>
      </p:sp>
      <p:sp>
        <p:nvSpPr>
          <p:cNvPr id="4" name="Content Placeholder 3">
            <a:extLst>
              <a:ext uri="{FF2B5EF4-FFF2-40B4-BE49-F238E27FC236}">
                <a16:creationId xmlns:a16="http://schemas.microsoft.com/office/drawing/2014/main" id="{002AEA43-54DE-4599-9C5F-8164C1FB6EBF}"/>
              </a:ext>
            </a:extLst>
          </p:cNvPr>
          <p:cNvSpPr>
            <a:spLocks noGrp="1"/>
          </p:cNvSpPr>
          <p:nvPr>
            <p:ph idx="1"/>
          </p:nvPr>
        </p:nvSpPr>
        <p:spPr/>
        <p:txBody>
          <a:bodyPr>
            <a:normAutofit/>
          </a:bodyPr>
          <a:lstStyle/>
          <a:p>
            <a:r>
              <a:rPr lang="en-US" dirty="0"/>
              <a:t>Also known as a “tag”</a:t>
            </a:r>
            <a:br>
              <a:rPr lang="en-US" dirty="0"/>
            </a:br>
            <a:r>
              <a:rPr lang="en-US" dirty="0"/>
              <a:t>A short piece of data used to </a:t>
            </a:r>
            <a:r>
              <a:rPr lang="en-US" b="1" i="1" dirty="0"/>
              <a:t>authenticate</a:t>
            </a:r>
            <a:r>
              <a:rPr lang="en-US" dirty="0"/>
              <a:t> a message</a:t>
            </a:r>
          </a:p>
          <a:p>
            <a:pPr lvl="1"/>
            <a:r>
              <a:rPr lang="en-US" dirty="0"/>
              <a:t>Authenticity: confirm the message came from the stated sender and has not been changed</a:t>
            </a:r>
          </a:p>
          <a:p>
            <a:pPr lvl="1"/>
            <a:endParaRPr lang="en-US" dirty="0"/>
          </a:p>
          <a:p>
            <a:pPr lvl="1"/>
            <a:r>
              <a:rPr lang="en-US" dirty="0"/>
              <a:t>MAC protects both a message’s </a:t>
            </a:r>
            <a:br>
              <a:rPr lang="en-US" dirty="0"/>
            </a:br>
            <a:r>
              <a:rPr lang="en-US" b="1" i="1" dirty="0"/>
              <a:t>data integrity</a:t>
            </a:r>
            <a:r>
              <a:rPr lang="en-US" dirty="0"/>
              <a:t> as well as its </a:t>
            </a:r>
            <a:br>
              <a:rPr lang="en-US" dirty="0"/>
            </a:br>
            <a:r>
              <a:rPr lang="en-US" b="1" i="1" dirty="0"/>
              <a:t>authenticity</a:t>
            </a:r>
          </a:p>
          <a:p>
            <a:pPr lvl="1"/>
            <a:endParaRPr lang="en-US" dirty="0"/>
          </a:p>
          <a:p>
            <a:pPr lvl="1"/>
            <a:r>
              <a:rPr lang="en-US" dirty="0"/>
              <a:t>Allowing verifiers to detect any </a:t>
            </a:r>
            <a:br>
              <a:rPr lang="en-US" dirty="0"/>
            </a:br>
            <a:r>
              <a:rPr lang="en-US" dirty="0"/>
              <a:t>changes to the message content </a:t>
            </a:r>
            <a:br>
              <a:rPr lang="en-US" dirty="0"/>
            </a:br>
            <a:r>
              <a:rPr lang="en-US" dirty="0"/>
              <a:t>using shared secret key</a:t>
            </a:r>
          </a:p>
        </p:txBody>
      </p:sp>
      <p:pic>
        <p:nvPicPr>
          <p:cNvPr id="5" name="Picture 4">
            <a:extLst>
              <a:ext uri="{FF2B5EF4-FFF2-40B4-BE49-F238E27FC236}">
                <a16:creationId xmlns:a16="http://schemas.microsoft.com/office/drawing/2014/main" id="{3E39A8E5-B0E9-4CB0-86FE-5BBFD63EF201}"/>
              </a:ext>
            </a:extLst>
          </p:cNvPr>
          <p:cNvPicPr>
            <a:picLocks noChangeAspect="1"/>
          </p:cNvPicPr>
          <p:nvPr/>
        </p:nvPicPr>
        <p:blipFill>
          <a:blip r:embed="rId2"/>
          <a:stretch>
            <a:fillRect/>
          </a:stretch>
        </p:blipFill>
        <p:spPr>
          <a:xfrm>
            <a:off x="4174435" y="2427451"/>
            <a:ext cx="3539745" cy="2190251"/>
          </a:xfrm>
          <a:prstGeom prst="rect">
            <a:avLst/>
          </a:prstGeom>
        </p:spPr>
      </p:pic>
    </p:spTree>
    <p:extLst>
      <p:ext uri="{BB962C8B-B14F-4D97-AF65-F5344CB8AC3E}">
        <p14:creationId xmlns:p14="http://schemas.microsoft.com/office/powerpoint/2010/main" val="893019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15E7B-E458-4C7A-B0C4-A24E52454C55}"/>
              </a:ext>
            </a:extLst>
          </p:cNvPr>
          <p:cNvSpPr>
            <a:spLocks noGrp="1"/>
          </p:cNvSpPr>
          <p:nvPr>
            <p:ph type="title"/>
          </p:nvPr>
        </p:nvSpPr>
        <p:spPr/>
        <p:txBody>
          <a:bodyPr/>
          <a:lstStyle/>
          <a:p>
            <a:r>
              <a:rPr lang="en-US" dirty="0"/>
              <a:t>Poly1305</a:t>
            </a:r>
          </a:p>
        </p:txBody>
      </p:sp>
      <p:sp>
        <p:nvSpPr>
          <p:cNvPr id="4" name="Content Placeholder 3">
            <a:extLst>
              <a:ext uri="{FF2B5EF4-FFF2-40B4-BE49-F238E27FC236}">
                <a16:creationId xmlns:a16="http://schemas.microsoft.com/office/drawing/2014/main" id="{3FBDA95D-72BB-41BC-A751-97437313BB16}"/>
              </a:ext>
            </a:extLst>
          </p:cNvPr>
          <p:cNvSpPr>
            <a:spLocks noGrp="1"/>
          </p:cNvSpPr>
          <p:nvPr>
            <p:ph idx="1"/>
          </p:nvPr>
        </p:nvSpPr>
        <p:spPr/>
        <p:txBody>
          <a:bodyPr>
            <a:normAutofit fontScale="92500" lnSpcReduction="10000"/>
          </a:bodyPr>
          <a:lstStyle/>
          <a:p>
            <a:r>
              <a:rPr lang="en-US" dirty="0"/>
              <a:t>Poly1305 (RFC 7539) : a modern message authentication code (MAC) </a:t>
            </a:r>
          </a:p>
          <a:p>
            <a:pPr lvl="1"/>
            <a:endParaRPr lang="en-US" dirty="0"/>
          </a:p>
          <a:p>
            <a:r>
              <a:rPr lang="en-US" dirty="0"/>
              <a:t>Computes a 16-byte authenticator of a message of any length</a:t>
            </a:r>
          </a:p>
          <a:p>
            <a:pPr lvl="1"/>
            <a:r>
              <a:rPr lang="en-US" dirty="0"/>
              <a:t>16-byte nonce (unique message number)</a:t>
            </a:r>
          </a:p>
          <a:p>
            <a:pPr lvl="1"/>
            <a:r>
              <a:rPr lang="en-US" dirty="0"/>
              <a:t>32-byte secret key</a:t>
            </a:r>
          </a:p>
          <a:p>
            <a:pPr lvl="1"/>
            <a:r>
              <a:rPr lang="en-US" dirty="0"/>
              <a:t>breaking Poly1305 requires breaking AES</a:t>
            </a:r>
          </a:p>
          <a:p>
            <a:pPr lvl="1"/>
            <a:endParaRPr lang="en-US" dirty="0"/>
          </a:p>
          <a:p>
            <a:r>
              <a:rPr lang="en-US" dirty="0"/>
              <a:t>Details:</a:t>
            </a:r>
          </a:p>
          <a:p>
            <a:pPr lvl="1"/>
            <a:r>
              <a:rPr lang="en-US" dirty="0"/>
              <a:t>message treated as 128 bit coefficients of a polynomial </a:t>
            </a:r>
          </a:p>
          <a:p>
            <a:pPr lvl="2"/>
            <a:r>
              <a:rPr lang="en-US" dirty="0"/>
              <a:t>over ﬁnite ﬁeld field Z/(2^130−5)</a:t>
            </a:r>
          </a:p>
          <a:p>
            <a:pPr lvl="1"/>
            <a:r>
              <a:rPr lang="en-US" dirty="0"/>
              <a:t>excellent performance without precomputation</a:t>
            </a:r>
          </a:p>
          <a:p>
            <a:pPr lvl="1"/>
            <a:r>
              <a:rPr lang="en-US" dirty="0"/>
              <a:t>Important details in key format and message padding</a:t>
            </a:r>
          </a:p>
          <a:p>
            <a:endParaRPr lang="en-US" dirty="0"/>
          </a:p>
          <a:p>
            <a:endParaRPr lang="en-US" dirty="0"/>
          </a:p>
        </p:txBody>
      </p:sp>
    </p:spTree>
    <p:extLst>
      <p:ext uri="{BB962C8B-B14F-4D97-AF65-F5344CB8AC3E}">
        <p14:creationId xmlns:p14="http://schemas.microsoft.com/office/powerpoint/2010/main" val="3899712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BDAEEC-F9BD-4C70-8075-9FF1D2C01E0E}"/>
              </a:ext>
            </a:extLst>
          </p:cNvPr>
          <p:cNvSpPr>
            <a:spLocks noGrp="1"/>
          </p:cNvSpPr>
          <p:nvPr>
            <p:ph type="title"/>
          </p:nvPr>
        </p:nvSpPr>
        <p:spPr/>
        <p:txBody>
          <a:bodyPr/>
          <a:lstStyle/>
          <a:p>
            <a:r>
              <a:rPr lang="en-US" dirty="0" err="1"/>
              <a:t>NaCl</a:t>
            </a:r>
            <a:r>
              <a:rPr lang="en-US" dirty="0"/>
              <a:t> / </a:t>
            </a:r>
            <a:r>
              <a:rPr lang="en-US" dirty="0" err="1"/>
              <a:t>libsodium</a:t>
            </a:r>
            <a:endParaRPr lang="en-US" dirty="0"/>
          </a:p>
        </p:txBody>
      </p:sp>
      <p:sp>
        <p:nvSpPr>
          <p:cNvPr id="4" name="Content Placeholder 3">
            <a:extLst>
              <a:ext uri="{FF2B5EF4-FFF2-40B4-BE49-F238E27FC236}">
                <a16:creationId xmlns:a16="http://schemas.microsoft.com/office/drawing/2014/main" id="{BCC788C2-E49B-4DC2-8178-3235F62CD5E0}"/>
              </a:ext>
            </a:extLst>
          </p:cNvPr>
          <p:cNvSpPr>
            <a:spLocks noGrp="1"/>
          </p:cNvSpPr>
          <p:nvPr>
            <p:ph idx="1"/>
          </p:nvPr>
        </p:nvSpPr>
        <p:spPr>
          <a:xfrm>
            <a:off x="293058" y="877224"/>
            <a:ext cx="7417619" cy="3740479"/>
          </a:xfrm>
        </p:spPr>
        <p:txBody>
          <a:bodyPr/>
          <a:lstStyle/>
          <a:p>
            <a:r>
              <a:rPr lang="en-US" dirty="0"/>
              <a:t>Networking and Cryptography Library: </a:t>
            </a:r>
            <a:r>
              <a:rPr lang="en-US" dirty="0" err="1"/>
              <a:t>NaCl</a:t>
            </a:r>
            <a:endParaRPr lang="en-US" dirty="0"/>
          </a:p>
          <a:p>
            <a:pPr lvl="1"/>
            <a:r>
              <a:rPr lang="en-US" dirty="0"/>
              <a:t>pronounced “salt”</a:t>
            </a:r>
          </a:p>
          <a:p>
            <a:pPr lvl="1"/>
            <a:endParaRPr lang="en-US" dirty="0"/>
          </a:p>
          <a:p>
            <a:pPr lvl="1"/>
            <a:r>
              <a:rPr lang="en-US" dirty="0"/>
              <a:t>created by Daniel J. Bernstein </a:t>
            </a:r>
          </a:p>
          <a:p>
            <a:pPr lvl="2"/>
            <a:r>
              <a:rPr lang="en-US" dirty="0"/>
              <a:t>Creator of </a:t>
            </a:r>
            <a:r>
              <a:rPr lang="en-US" dirty="0" err="1"/>
              <a:t>Chacha</a:t>
            </a:r>
            <a:r>
              <a:rPr lang="en-US" dirty="0"/>
              <a:t>, Curve25519, Poly1305, much more</a:t>
            </a:r>
          </a:p>
          <a:p>
            <a:pPr lvl="1"/>
            <a:endParaRPr lang="en-US" dirty="0"/>
          </a:p>
          <a:p>
            <a:pPr lvl="1"/>
            <a:r>
              <a:rPr lang="en-US" dirty="0"/>
              <a:t>Main goal "avoid various types of cryptographic disasters suffered by previous cryptographic libraries".</a:t>
            </a:r>
          </a:p>
          <a:p>
            <a:pPr lvl="1"/>
            <a:endParaRPr lang="en-US" dirty="0"/>
          </a:p>
          <a:p>
            <a:pPr lvl="1"/>
            <a:r>
              <a:rPr lang="en-US" dirty="0"/>
              <a:t>C, bindings in many languages, very permissive license</a:t>
            </a:r>
          </a:p>
          <a:p>
            <a:pPr lvl="1"/>
            <a:endParaRPr lang="en-US" dirty="0"/>
          </a:p>
          <a:p>
            <a:pPr lvl="1"/>
            <a:endParaRPr lang="en-US" dirty="0"/>
          </a:p>
        </p:txBody>
      </p:sp>
      <p:pic>
        <p:nvPicPr>
          <p:cNvPr id="2052" name="Picture 4" descr="Image result for nacl libsodium">
            <a:hlinkClick r:id="rId2"/>
            <a:extLst>
              <a:ext uri="{FF2B5EF4-FFF2-40B4-BE49-F238E27FC236}">
                <a16:creationId xmlns:a16="http://schemas.microsoft.com/office/drawing/2014/main" id="{C0BC0857-D86F-4A61-9BFE-FDD82D8BD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5268" y="142906"/>
            <a:ext cx="1828484" cy="445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690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BDAEEC-F9BD-4C70-8075-9FF1D2C01E0E}"/>
              </a:ext>
            </a:extLst>
          </p:cNvPr>
          <p:cNvSpPr>
            <a:spLocks noGrp="1"/>
          </p:cNvSpPr>
          <p:nvPr>
            <p:ph type="title"/>
          </p:nvPr>
        </p:nvSpPr>
        <p:spPr/>
        <p:txBody>
          <a:bodyPr/>
          <a:lstStyle/>
          <a:p>
            <a:r>
              <a:rPr lang="en-US" dirty="0">
                <a:solidFill>
                  <a:srgbClr val="FF0000"/>
                </a:solidFill>
              </a:rPr>
              <a:t>Guidelines I: Symmetric Encryption</a:t>
            </a:r>
          </a:p>
        </p:txBody>
      </p:sp>
      <p:sp>
        <p:nvSpPr>
          <p:cNvPr id="4" name="Content Placeholder 3">
            <a:extLst>
              <a:ext uri="{FF2B5EF4-FFF2-40B4-BE49-F238E27FC236}">
                <a16:creationId xmlns:a16="http://schemas.microsoft.com/office/drawing/2014/main" id="{BCC788C2-E49B-4DC2-8178-3235F62CD5E0}"/>
              </a:ext>
            </a:extLst>
          </p:cNvPr>
          <p:cNvSpPr>
            <a:spLocks noGrp="1"/>
          </p:cNvSpPr>
          <p:nvPr>
            <p:ph idx="1"/>
          </p:nvPr>
        </p:nvSpPr>
        <p:spPr>
          <a:xfrm>
            <a:off x="293058" y="877224"/>
            <a:ext cx="7417619" cy="3740479"/>
          </a:xfrm>
        </p:spPr>
        <p:txBody>
          <a:bodyPr>
            <a:normAutofit fontScale="92500" lnSpcReduction="20000"/>
          </a:bodyPr>
          <a:lstStyle/>
          <a:p>
            <a:r>
              <a:rPr lang="en-US" dirty="0"/>
              <a:t>Use authenticated Encryption (AEAD)</a:t>
            </a:r>
          </a:p>
          <a:p>
            <a:pPr lvl="1"/>
            <a:r>
              <a:rPr lang="en-US" dirty="0"/>
              <a:t>ChaCha20-Poly1305 is faster in software than AES-GCM. </a:t>
            </a:r>
          </a:p>
          <a:p>
            <a:pPr lvl="1"/>
            <a:r>
              <a:rPr lang="en-US" dirty="0"/>
              <a:t>AES-GCM will be faster than ChaCha20-Poly1305 with AES-NI. </a:t>
            </a:r>
          </a:p>
          <a:p>
            <a:pPr lvl="1"/>
            <a:r>
              <a:rPr lang="en-US" dirty="0"/>
              <a:t>Poly1305 is also easier than GCM for library designers to implement safely. </a:t>
            </a:r>
          </a:p>
          <a:p>
            <a:pPr lvl="1"/>
            <a:r>
              <a:rPr lang="en-US" dirty="0"/>
              <a:t>AES-GCM is the industry standard.</a:t>
            </a:r>
          </a:p>
          <a:p>
            <a:r>
              <a:rPr lang="en-US" dirty="0"/>
              <a:t>Use: (ordered by preference):</a:t>
            </a:r>
          </a:p>
          <a:p>
            <a:pPr lvl="1" fontAlgn="ctr"/>
            <a:r>
              <a:rPr lang="en-US" dirty="0"/>
              <a:t>The </a:t>
            </a:r>
            <a:r>
              <a:rPr lang="en-US" dirty="0" err="1"/>
              <a:t>NaCl</a:t>
            </a:r>
            <a:r>
              <a:rPr lang="en-US" dirty="0"/>
              <a:t>/</a:t>
            </a:r>
            <a:r>
              <a:rPr lang="en-US" dirty="0" err="1"/>
              <a:t>libsodium</a:t>
            </a:r>
            <a:r>
              <a:rPr lang="en-US" dirty="0"/>
              <a:t> default</a:t>
            </a:r>
          </a:p>
          <a:p>
            <a:pPr lvl="1" fontAlgn="ctr"/>
            <a:r>
              <a:rPr lang="en-US" dirty="0"/>
              <a:t>Chacha20-Poly1305</a:t>
            </a:r>
          </a:p>
          <a:p>
            <a:pPr lvl="1" fontAlgn="ctr"/>
            <a:r>
              <a:rPr lang="en-US" dirty="0"/>
              <a:t>AES-GCM</a:t>
            </a:r>
          </a:p>
          <a:p>
            <a:r>
              <a:rPr lang="en-US" dirty="0"/>
              <a:t>Avoid:</a:t>
            </a:r>
          </a:p>
          <a:p>
            <a:pPr lvl="1" fontAlgn="ctr"/>
            <a:r>
              <a:rPr lang="en-US" dirty="0"/>
              <a:t>AES-CBC, AES-CTR by itself</a:t>
            </a:r>
          </a:p>
          <a:p>
            <a:pPr lvl="1" fontAlgn="ctr"/>
            <a:r>
              <a:rPr lang="en-US" dirty="0"/>
              <a:t>Block ciphers with 64-bit blocks such as Blowfish</a:t>
            </a:r>
          </a:p>
          <a:p>
            <a:pPr lvl="1" fontAlgn="ctr"/>
            <a:r>
              <a:rPr lang="en-US" dirty="0"/>
              <a:t>OFB mode</a:t>
            </a:r>
          </a:p>
          <a:p>
            <a:pPr lvl="1" fontAlgn="ctr"/>
            <a:r>
              <a:rPr lang="en-US" dirty="0"/>
              <a:t>RC4, which is comically broken</a:t>
            </a:r>
          </a:p>
          <a:p>
            <a:pPr lvl="1"/>
            <a:endParaRPr lang="en-US" dirty="0"/>
          </a:p>
          <a:p>
            <a:pPr lvl="1"/>
            <a:endParaRPr lang="en-US" dirty="0"/>
          </a:p>
        </p:txBody>
      </p:sp>
    </p:spTree>
    <p:extLst>
      <p:ext uri="{BB962C8B-B14F-4D97-AF65-F5344CB8AC3E}">
        <p14:creationId xmlns:p14="http://schemas.microsoft.com/office/powerpoint/2010/main" val="2620797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Symmetric/Asymmetric key cryptography</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83123"/>
            <a:ext cx="7417619" cy="3740479"/>
          </a:xfrm>
        </p:spPr>
        <p:txBody>
          <a:bodyPr>
            <a:normAutofit fontScale="70000" lnSpcReduction="20000"/>
          </a:bodyPr>
          <a:lstStyle/>
          <a:p>
            <a:r>
              <a:rPr lang="en-US" dirty="0"/>
              <a:t> </a:t>
            </a:r>
            <a:r>
              <a:rPr lang="en-US" dirty="0">
                <a:solidFill>
                  <a:srgbClr val="FF0000"/>
                </a:solidFill>
              </a:rPr>
              <a:t>Symmetric key </a:t>
            </a:r>
            <a:r>
              <a:rPr lang="en-US" dirty="0"/>
              <a:t>(also called </a:t>
            </a:r>
            <a:r>
              <a:rPr lang="en-US" dirty="0">
                <a:solidFill>
                  <a:srgbClr val="FF0000"/>
                </a:solidFill>
              </a:rPr>
              <a:t>private key</a:t>
            </a:r>
            <a:r>
              <a:rPr lang="en-US" dirty="0"/>
              <a:t>) </a:t>
            </a:r>
            <a:r>
              <a:rPr lang="en-US" dirty="0">
                <a:solidFill>
                  <a:srgbClr val="FF0000"/>
                </a:solidFill>
              </a:rPr>
              <a:t>methods </a:t>
            </a:r>
            <a:r>
              <a:rPr lang="en-US" dirty="0"/>
              <a:t>– Alice and Bob have same, pre-shared key</a:t>
            </a:r>
          </a:p>
          <a:p>
            <a:pPr lvl="1"/>
            <a:r>
              <a:rPr lang="en-US" dirty="0"/>
              <a:t>Above methods like this</a:t>
            </a:r>
          </a:p>
          <a:p>
            <a:r>
              <a:rPr lang="en-US" dirty="0"/>
              <a:t> </a:t>
            </a:r>
            <a:r>
              <a:rPr lang="en-US" dirty="0">
                <a:solidFill>
                  <a:srgbClr val="FF0000"/>
                </a:solidFill>
              </a:rPr>
              <a:t>Asymmetric key</a:t>
            </a:r>
            <a:r>
              <a:rPr lang="en-US" dirty="0"/>
              <a:t> (also called </a:t>
            </a:r>
            <a:r>
              <a:rPr lang="en-US" dirty="0">
                <a:solidFill>
                  <a:srgbClr val="FF0000"/>
                </a:solidFill>
              </a:rPr>
              <a:t>public key</a:t>
            </a:r>
            <a:r>
              <a:rPr lang="en-US" dirty="0"/>
              <a:t>) methods – Alice and Bob have different keys, usually not pre-shared</a:t>
            </a:r>
          </a:p>
          <a:p>
            <a:pPr lvl="1"/>
            <a:r>
              <a:rPr lang="en-US" dirty="0"/>
              <a:t>Diffie and Hellman’s paper opened the door to a new kind of cryptography</a:t>
            </a:r>
          </a:p>
          <a:p>
            <a:pPr lvl="1"/>
            <a:r>
              <a:rPr lang="en-US" dirty="0"/>
              <a:t>Biggest advance in cryptography in 3000 year history</a:t>
            </a:r>
          </a:p>
          <a:p>
            <a:pPr lvl="1"/>
            <a:endParaRPr lang="en-US" dirty="0"/>
          </a:p>
          <a:p>
            <a:r>
              <a:rPr lang="en-US" dirty="0"/>
              <a:t>Public key methods</a:t>
            </a:r>
          </a:p>
          <a:p>
            <a:pPr lvl="1"/>
            <a:r>
              <a:rPr lang="en-US" dirty="0"/>
              <a:t>Each user has a private key </a:t>
            </a:r>
            <a:r>
              <a:rPr lang="en-US" dirty="0">
                <a:solidFill>
                  <a:srgbClr val="FF0000"/>
                </a:solidFill>
              </a:rPr>
              <a:t>K</a:t>
            </a:r>
            <a:r>
              <a:rPr lang="en-US" dirty="0"/>
              <a:t> as before, and a public key denoted </a:t>
            </a:r>
            <a:r>
              <a:rPr lang="en-US" dirty="0">
                <a:solidFill>
                  <a:srgbClr val="FF0000"/>
                </a:solidFill>
              </a:rPr>
              <a:t>K</a:t>
            </a:r>
            <a:r>
              <a:rPr lang="en-US" baseline="30000" dirty="0">
                <a:solidFill>
                  <a:srgbClr val="FF0000"/>
                </a:solidFill>
              </a:rPr>
              <a:t>-1</a:t>
            </a:r>
          </a:p>
          <a:p>
            <a:pPr lvl="1"/>
            <a:r>
              <a:rPr lang="en-US" dirty="0"/>
              <a:t>Public key known to all, used to encrypt by anyone</a:t>
            </a:r>
          </a:p>
          <a:p>
            <a:pPr lvl="1"/>
            <a:r>
              <a:rPr lang="en-US" dirty="0"/>
              <a:t>Private key only known to listener, used to decrypt</a:t>
            </a:r>
          </a:p>
          <a:p>
            <a:pPr lvl="1"/>
            <a:endParaRPr lang="en-US" dirty="0"/>
          </a:p>
          <a:p>
            <a:r>
              <a:rPr lang="en-US" dirty="0"/>
              <a:t>Methods require </a:t>
            </a:r>
            <a:r>
              <a:rPr lang="en-US" altLang="en-US" dirty="0"/>
              <a:t>it is hard (computationally infeasible) to compute K (private)  from K</a:t>
            </a:r>
            <a:r>
              <a:rPr lang="en-US" altLang="en-US" baseline="30000" dirty="0"/>
              <a:t>-1</a:t>
            </a:r>
            <a:r>
              <a:rPr lang="en-US" altLang="en-US" dirty="0"/>
              <a:t> (public)</a:t>
            </a:r>
          </a:p>
          <a:p>
            <a:pPr lvl="1"/>
            <a:r>
              <a:rPr lang="en-US" altLang="en-US" dirty="0"/>
              <a:t>Computational complexity another interesting talk!</a:t>
            </a:r>
          </a:p>
          <a:p>
            <a:endParaRPr lang="en-US" altLang="en-US" dirty="0"/>
          </a:p>
          <a:p>
            <a:r>
              <a:rPr lang="en-US" altLang="en-US" dirty="0"/>
              <a:t>Public key used in S/MIME, GPG, PGP, Internet key exchange, SSL, TSL, SSH, Bitcoin, others</a:t>
            </a:r>
          </a:p>
          <a:p>
            <a:endParaRPr lang="en-US" dirty="0"/>
          </a:p>
          <a:p>
            <a:pPr lvl="1"/>
            <a:endParaRPr lang="en-US" dirty="0"/>
          </a:p>
        </p:txBody>
      </p:sp>
      <p:pic>
        <p:nvPicPr>
          <p:cNvPr id="5" name="Picture 4">
            <a:extLst>
              <a:ext uri="{FF2B5EF4-FFF2-40B4-BE49-F238E27FC236}">
                <a16:creationId xmlns:a16="http://schemas.microsoft.com/office/drawing/2014/main" id="{2E9E03D7-509D-4D23-9D15-D17C456339EF}"/>
              </a:ext>
            </a:extLst>
          </p:cNvPr>
          <p:cNvPicPr>
            <a:picLocks noChangeAspect="1"/>
          </p:cNvPicPr>
          <p:nvPr/>
        </p:nvPicPr>
        <p:blipFill>
          <a:blip r:embed="rId3"/>
          <a:stretch>
            <a:fillRect/>
          </a:stretch>
        </p:blipFill>
        <p:spPr>
          <a:xfrm>
            <a:off x="5844962" y="2079550"/>
            <a:ext cx="1865715" cy="1173846"/>
          </a:xfrm>
          <a:prstGeom prst="rect">
            <a:avLst/>
          </a:prstGeom>
        </p:spPr>
      </p:pic>
      <p:sp>
        <p:nvSpPr>
          <p:cNvPr id="6" name="Shape 4041">
            <a:extLst>
              <a:ext uri="{FF2B5EF4-FFF2-40B4-BE49-F238E27FC236}">
                <a16:creationId xmlns:a16="http://schemas.microsoft.com/office/drawing/2014/main" id="{BE71DAFB-29C2-4A85-A73A-44413BD4A3DF}"/>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19</a:t>
            </a:fld>
            <a:endParaRPr lang="en" dirty="0"/>
          </a:p>
        </p:txBody>
      </p:sp>
    </p:spTree>
    <p:extLst>
      <p:ext uri="{BB962C8B-B14F-4D97-AF65-F5344CB8AC3E}">
        <p14:creationId xmlns:p14="http://schemas.microsoft.com/office/powerpoint/2010/main" val="1408845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49"/>
        <p:cNvGrpSpPr/>
        <p:nvPr/>
      </p:nvGrpSpPr>
      <p:grpSpPr>
        <a:xfrm>
          <a:off x="0" y="0"/>
          <a:ext cx="0" cy="0"/>
          <a:chOff x="0" y="0"/>
          <a:chExt cx="0" cy="0"/>
        </a:xfrm>
      </p:grpSpPr>
      <p:pic>
        <p:nvPicPr>
          <p:cNvPr id="3" name="Picture 2" descr="A picture containing text&#10;&#10;Description generated with high confidence">
            <a:extLst>
              <a:ext uri="{FF2B5EF4-FFF2-40B4-BE49-F238E27FC236}">
                <a16:creationId xmlns:a16="http://schemas.microsoft.com/office/drawing/2014/main" id="{56FFD2A2-42AF-46AC-B97F-05A57A21BE55}"/>
              </a:ext>
            </a:extLst>
          </p:cNvPr>
          <p:cNvPicPr>
            <a:picLocks noChangeAspect="1"/>
          </p:cNvPicPr>
          <p:nvPr/>
        </p:nvPicPr>
        <p:blipFill rotWithShape="1">
          <a:blip r:embed="rId3"/>
          <a:srcRect r="67345"/>
          <a:stretch/>
        </p:blipFill>
        <p:spPr>
          <a:xfrm>
            <a:off x="0" y="0"/>
            <a:ext cx="1750077" cy="5143500"/>
          </a:xfrm>
          <a:prstGeom prst="rect">
            <a:avLst/>
          </a:prstGeom>
        </p:spPr>
      </p:pic>
      <p:sp>
        <p:nvSpPr>
          <p:cNvPr id="3850" name="Shape 3850"/>
          <p:cNvSpPr txBox="1">
            <a:spLocks noGrp="1"/>
          </p:cNvSpPr>
          <p:nvPr>
            <p:ph type="ctrTitle" idx="4294967295"/>
          </p:nvPr>
        </p:nvSpPr>
        <p:spPr>
          <a:xfrm>
            <a:off x="2705894" y="821031"/>
            <a:ext cx="3732212" cy="1160462"/>
          </a:xfrm>
          <a:prstGeom prst="rect">
            <a:avLst/>
          </a:prstGeom>
        </p:spPr>
        <p:txBody>
          <a:bodyPr wrap="square" lIns="91425" tIns="91425" rIns="91425" bIns="91425" anchor="b" anchorCtr="0">
            <a:noAutofit/>
          </a:bodyPr>
          <a:lstStyle/>
          <a:p>
            <a:pPr lvl="0">
              <a:spcBef>
                <a:spcPts val="0"/>
              </a:spcBef>
              <a:buNone/>
            </a:pPr>
            <a:r>
              <a:rPr lang="en" sz="6000" dirty="0"/>
              <a:t>HELLO!</a:t>
            </a:r>
          </a:p>
        </p:txBody>
      </p:sp>
      <p:sp>
        <p:nvSpPr>
          <p:cNvPr id="3851" name="Shape 3851"/>
          <p:cNvSpPr txBox="1">
            <a:spLocks noGrp="1"/>
          </p:cNvSpPr>
          <p:nvPr>
            <p:ph type="subTitle" idx="4294967295"/>
          </p:nvPr>
        </p:nvSpPr>
        <p:spPr>
          <a:xfrm>
            <a:off x="2705894" y="1918201"/>
            <a:ext cx="3732212" cy="2487613"/>
          </a:xfrm>
          <a:prstGeom prst="rect">
            <a:avLst/>
          </a:prstGeom>
        </p:spPr>
        <p:txBody>
          <a:bodyPr wrap="square" lIns="91425" tIns="91425" rIns="91425" bIns="91425" anchor="t" anchorCtr="0">
            <a:noAutofit/>
          </a:bodyPr>
          <a:lstStyle/>
          <a:p>
            <a:pPr lvl="0" rtl="0">
              <a:spcBef>
                <a:spcPts val="0"/>
              </a:spcBef>
              <a:buNone/>
            </a:pPr>
            <a:r>
              <a:rPr lang="en" b="1" dirty="0">
                <a:latin typeface="Titillium Web"/>
                <a:ea typeface="Titillium Web"/>
                <a:cs typeface="Titillium Web"/>
                <a:sym typeface="Titillium Web"/>
              </a:rPr>
              <a:t>I am </a:t>
            </a:r>
            <a:r>
              <a:rPr lang="en-US" b="1" dirty="0">
                <a:latin typeface="Titillium Web"/>
                <a:ea typeface="Titillium Web"/>
                <a:cs typeface="Titillium Web"/>
                <a:sym typeface="Titillium Web"/>
              </a:rPr>
              <a:t>Chris Lomont</a:t>
            </a:r>
          </a:p>
          <a:p>
            <a:pPr lvl="0" rtl="0">
              <a:spcBef>
                <a:spcPts val="0"/>
              </a:spcBef>
              <a:buNone/>
            </a:pPr>
            <a:endParaRPr lang="en" b="1" dirty="0">
              <a:latin typeface="Titillium Web"/>
              <a:ea typeface="Titillium Web"/>
              <a:cs typeface="Titillium Web"/>
              <a:sym typeface="Titillium Web"/>
            </a:endParaRPr>
          </a:p>
          <a:p>
            <a:pPr lvl="0">
              <a:spcBef>
                <a:spcPts val="0"/>
              </a:spcBef>
              <a:buClr>
                <a:schemeClr val="dk1"/>
              </a:buClr>
              <a:buSzPct val="45833"/>
              <a:buFont typeface="Arial"/>
              <a:buNone/>
            </a:pPr>
            <a:r>
              <a:rPr lang="en" dirty="0"/>
              <a:t>You can find me at </a:t>
            </a:r>
          </a:p>
          <a:p>
            <a:pPr lvl="0">
              <a:spcBef>
                <a:spcPts val="0"/>
              </a:spcBef>
              <a:buClr>
                <a:schemeClr val="dk1"/>
              </a:buClr>
              <a:buSzPct val="45833"/>
              <a:buFont typeface="Arial"/>
              <a:buNone/>
            </a:pPr>
            <a:r>
              <a:rPr lang="en" dirty="0">
                <a:hlinkClick r:id="rId4"/>
              </a:rPr>
              <a:t>clom</a:t>
            </a:r>
            <a:r>
              <a:rPr lang="en-US" dirty="0">
                <a:hlinkClick r:id="rId4"/>
              </a:rPr>
              <a:t>ont@logikos.com</a:t>
            </a:r>
            <a:endParaRPr lang="en" dirty="0"/>
          </a:p>
          <a:p>
            <a:pPr lvl="0">
              <a:spcBef>
                <a:spcPts val="0"/>
              </a:spcBef>
              <a:buClr>
                <a:schemeClr val="dk1"/>
              </a:buClr>
              <a:buSzPct val="45833"/>
              <a:buFont typeface="Arial"/>
              <a:buNone/>
            </a:pPr>
            <a:r>
              <a:rPr lang="en-US" dirty="0">
                <a:hlinkClick r:id="rId5"/>
              </a:rPr>
              <a:t>Chris</a:t>
            </a:r>
            <a:r>
              <a:rPr lang="en" dirty="0">
                <a:hlinkClick r:id="rId5"/>
              </a:rPr>
              <a:t>@</a:t>
            </a:r>
            <a:r>
              <a:rPr lang="en-US" dirty="0">
                <a:hlinkClick r:id="rId5"/>
              </a:rPr>
              <a:t>Lomont.org</a:t>
            </a:r>
            <a:r>
              <a:rPr lang="en-US" dirty="0"/>
              <a:t> </a:t>
            </a:r>
          </a:p>
          <a:p>
            <a:pPr lvl="0">
              <a:spcBef>
                <a:spcPts val="0"/>
              </a:spcBef>
              <a:buClr>
                <a:schemeClr val="dk1"/>
              </a:buClr>
              <a:buSzPct val="45833"/>
              <a:buFont typeface="Arial"/>
              <a:buNone/>
            </a:pPr>
            <a:endParaRPr lang="e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RSA</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sz="half" idx="1"/>
          </p:nvPr>
        </p:nvSpPr>
        <p:spPr>
          <a:xfrm>
            <a:off x="293058" y="1788424"/>
            <a:ext cx="3867150" cy="3262312"/>
          </a:xfrm>
        </p:spPr>
        <p:txBody>
          <a:bodyPr>
            <a:normAutofit fontScale="77500" lnSpcReduction="20000"/>
          </a:bodyPr>
          <a:lstStyle/>
          <a:p>
            <a:r>
              <a:rPr lang="en-US" altLang="en-US" sz="1800" dirty="0"/>
              <a:t>Key generation</a:t>
            </a:r>
          </a:p>
          <a:p>
            <a:pPr lvl="1"/>
            <a:r>
              <a:rPr lang="en-US" altLang="en-US" sz="1600" dirty="0"/>
              <a:t>Generate 2 primes</a:t>
            </a:r>
            <a:endParaRPr lang="en-US" altLang="en-US" dirty="0"/>
          </a:p>
          <a:p>
            <a:pPr lvl="1"/>
            <a:r>
              <a:rPr lang="en-US" altLang="en-US" dirty="0"/>
              <a:t>~1000 bits each</a:t>
            </a:r>
          </a:p>
          <a:p>
            <a:r>
              <a:rPr lang="en-US" altLang="en-US" sz="1800" dirty="0"/>
              <a:t>Encryption</a:t>
            </a:r>
          </a:p>
          <a:p>
            <a:pPr lvl="1"/>
            <a:r>
              <a:rPr lang="en-US" altLang="en-US" sz="1600" dirty="0"/>
              <a:t>Done by anyone with the public key</a:t>
            </a:r>
          </a:p>
          <a:p>
            <a:r>
              <a:rPr lang="en-US" altLang="en-US" sz="1800" dirty="0"/>
              <a:t>Decryption</a:t>
            </a:r>
          </a:p>
          <a:p>
            <a:pPr lvl="1"/>
            <a:r>
              <a:rPr lang="en-US" altLang="en-US" sz="1600" dirty="0"/>
              <a:t>Only done with knowledge of private key</a:t>
            </a:r>
          </a:p>
          <a:p>
            <a:endParaRPr lang="en-US" sz="1800" dirty="0"/>
          </a:p>
          <a:p>
            <a:r>
              <a:rPr lang="en-US" sz="1800" dirty="0"/>
              <a:t>Requires large key sizes (2048-4096 bits common)</a:t>
            </a:r>
          </a:p>
          <a:p>
            <a:endParaRPr lang="en-US" altLang="en-US" sz="1800" dirty="0"/>
          </a:p>
          <a:p>
            <a:pPr lvl="1"/>
            <a:endParaRPr lang="en-US" altLang="en-US" sz="1600" dirty="0"/>
          </a:p>
          <a:p>
            <a:endParaRPr lang="en-US" altLang="en-US" sz="1800" dirty="0"/>
          </a:p>
        </p:txBody>
      </p:sp>
      <p:sp>
        <p:nvSpPr>
          <p:cNvPr id="5" name="Content Placeholder 4">
            <a:extLst>
              <a:ext uri="{FF2B5EF4-FFF2-40B4-BE49-F238E27FC236}">
                <a16:creationId xmlns:a16="http://schemas.microsoft.com/office/drawing/2014/main" id="{A4BCBFAE-5ABF-4DCA-9F3F-5FDA06605BB4}"/>
              </a:ext>
            </a:extLst>
          </p:cNvPr>
          <p:cNvSpPr>
            <a:spLocks noGrp="1"/>
          </p:cNvSpPr>
          <p:nvPr>
            <p:ph sz="half" idx="2"/>
          </p:nvPr>
        </p:nvSpPr>
        <p:spPr>
          <a:xfrm>
            <a:off x="4058265" y="1787061"/>
            <a:ext cx="3867150" cy="3262312"/>
          </a:xfrm>
        </p:spPr>
        <p:txBody>
          <a:bodyPr>
            <a:normAutofit fontScale="77500" lnSpcReduction="20000"/>
          </a:bodyPr>
          <a:lstStyle/>
          <a:p>
            <a:r>
              <a:rPr lang="en-US" dirty="0"/>
              <a:t>Various attacks require care in using</a:t>
            </a:r>
          </a:p>
          <a:p>
            <a:pPr lvl="1"/>
            <a:r>
              <a:rPr lang="en-US" dirty="0"/>
              <a:t>300 bit number factored in 20 minutes on i7</a:t>
            </a:r>
          </a:p>
          <a:p>
            <a:pPr lvl="1"/>
            <a:r>
              <a:rPr lang="en-US" dirty="0"/>
              <a:t>1999 factoring RSA-512 took 8400 MIPS years over 7 months</a:t>
            </a:r>
          </a:p>
          <a:p>
            <a:pPr lvl="1"/>
            <a:r>
              <a:rPr lang="en-US" dirty="0"/>
              <a:t>2009 a RSA-512 key factored in 73 days by PC</a:t>
            </a:r>
          </a:p>
          <a:p>
            <a:pPr lvl="1"/>
            <a:r>
              <a:rPr lang="en-US" dirty="0"/>
              <a:t>2010 a RSA-768 key factored (1500 CPU years)</a:t>
            </a:r>
          </a:p>
          <a:p>
            <a:pPr lvl="1"/>
            <a:r>
              <a:rPr lang="en-US" dirty="0"/>
              <a:t>Inserting proper random padding into the message</a:t>
            </a:r>
          </a:p>
          <a:p>
            <a:pPr lvl="1"/>
            <a:r>
              <a:rPr lang="en-US" dirty="0"/>
              <a:t>Cannot pick “bad” primes else key weak</a:t>
            </a:r>
          </a:p>
          <a:p>
            <a:pPr lvl="1"/>
            <a:r>
              <a:rPr lang="en-US" dirty="0"/>
              <a:t>Timing attacks</a:t>
            </a:r>
          </a:p>
          <a:p>
            <a:pPr lvl="1"/>
            <a:r>
              <a:rPr lang="en-US" dirty="0"/>
              <a:t>Adaptive chosen plaintext attacks (requires better message padding)</a:t>
            </a:r>
          </a:p>
          <a:p>
            <a:pPr lvl="1"/>
            <a:r>
              <a:rPr lang="en-US" dirty="0"/>
              <a:t>Side channel: branch prediction exploited to attack RSA</a:t>
            </a:r>
          </a:p>
          <a:p>
            <a:endParaRPr lang="en-US" dirty="0"/>
          </a:p>
        </p:txBody>
      </p:sp>
      <p:sp>
        <p:nvSpPr>
          <p:cNvPr id="6" name="Content Placeholder 3">
            <a:extLst>
              <a:ext uri="{FF2B5EF4-FFF2-40B4-BE49-F238E27FC236}">
                <a16:creationId xmlns:a16="http://schemas.microsoft.com/office/drawing/2014/main" id="{F046FFCC-46F2-4FA8-91E9-2F10B4BF8AC2}"/>
              </a:ext>
            </a:extLst>
          </p:cNvPr>
          <p:cNvSpPr txBox="1">
            <a:spLocks/>
          </p:cNvSpPr>
          <p:nvPr/>
        </p:nvSpPr>
        <p:spPr>
          <a:xfrm>
            <a:off x="293058" y="877224"/>
            <a:ext cx="7417619" cy="37404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A81B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A81B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A81B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A81B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A81B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RSA = Rivest, Shamir, Adelman, 1977</a:t>
            </a:r>
          </a:p>
          <a:p>
            <a:pPr lvl="1"/>
            <a:r>
              <a:rPr lang="en-US" sz="1400" dirty="0"/>
              <a:t>Currently most commonly used public key system</a:t>
            </a:r>
          </a:p>
          <a:p>
            <a:pPr lvl="1"/>
            <a:r>
              <a:rPr lang="en-US" sz="1400" dirty="0"/>
              <a:t>Based on: </a:t>
            </a:r>
            <a:r>
              <a:rPr lang="en-US" sz="1400" b="1" dirty="0"/>
              <a:t>multiplication fast</a:t>
            </a:r>
            <a:r>
              <a:rPr lang="en-US" sz="1400" dirty="0"/>
              <a:t>, </a:t>
            </a:r>
            <a:r>
              <a:rPr lang="en-US" sz="1400" b="1" dirty="0"/>
              <a:t>factoring slow</a:t>
            </a:r>
          </a:p>
          <a:p>
            <a:pPr lvl="1"/>
            <a:endParaRPr lang="en-US" sz="1700" b="1" dirty="0">
              <a:solidFill>
                <a:schemeClr val="accent1">
                  <a:lumMod val="75000"/>
                </a:schemeClr>
              </a:solidFill>
            </a:endParaRPr>
          </a:p>
          <a:p>
            <a:endParaRPr lang="en-US" sz="1700" b="1" dirty="0">
              <a:solidFill>
                <a:schemeClr val="accent1">
                  <a:lumMod val="75000"/>
                </a:schemeClr>
              </a:solidFill>
            </a:endParaRPr>
          </a:p>
        </p:txBody>
      </p:sp>
      <p:pic>
        <p:nvPicPr>
          <p:cNvPr id="7" name="Picture 6">
            <a:extLst>
              <a:ext uri="{FF2B5EF4-FFF2-40B4-BE49-F238E27FC236}">
                <a16:creationId xmlns:a16="http://schemas.microsoft.com/office/drawing/2014/main" id="{FA11EFAC-47A1-4A77-853F-F3AF7D72F55C}"/>
              </a:ext>
            </a:extLst>
          </p:cNvPr>
          <p:cNvPicPr>
            <a:picLocks noChangeAspect="1"/>
          </p:cNvPicPr>
          <p:nvPr/>
        </p:nvPicPr>
        <p:blipFill>
          <a:blip r:embed="rId3"/>
          <a:stretch>
            <a:fillRect/>
          </a:stretch>
        </p:blipFill>
        <p:spPr>
          <a:xfrm>
            <a:off x="6103525" y="169820"/>
            <a:ext cx="1075990" cy="1134821"/>
          </a:xfrm>
          <a:prstGeom prst="rect">
            <a:avLst/>
          </a:prstGeom>
        </p:spPr>
      </p:pic>
      <p:sp>
        <p:nvSpPr>
          <p:cNvPr id="9" name="Shape 4041">
            <a:extLst>
              <a:ext uri="{FF2B5EF4-FFF2-40B4-BE49-F238E27FC236}">
                <a16:creationId xmlns:a16="http://schemas.microsoft.com/office/drawing/2014/main" id="{ED597790-E440-4C75-8DAF-6C322D3DFF95}"/>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20</a:t>
            </a:fld>
            <a:endParaRPr lang="en" dirty="0"/>
          </a:p>
        </p:txBody>
      </p:sp>
    </p:spTree>
    <p:extLst>
      <p:ext uri="{BB962C8B-B14F-4D97-AF65-F5344CB8AC3E}">
        <p14:creationId xmlns:p14="http://schemas.microsoft.com/office/powerpoint/2010/main" val="4225737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Elliptic-curve cryptography</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85175"/>
                <a:ext cx="7417619" cy="3740479"/>
              </a:xfrm>
            </p:spPr>
            <p:txBody>
              <a:bodyPr>
                <a:normAutofit fontScale="77500" lnSpcReduction="20000"/>
              </a:bodyPr>
              <a:lstStyle/>
              <a:p>
                <a:r>
                  <a:rPr lang="en-US" dirty="0"/>
                  <a:t>Another public/private key method</a:t>
                </a:r>
              </a:p>
              <a:p>
                <a:r>
                  <a:rPr lang="en-US" dirty="0"/>
                  <a:t>Smaller keys than RSA, much faster processing</a:t>
                </a:r>
              </a:p>
              <a:p>
                <a:r>
                  <a:rPr lang="en-US" dirty="0"/>
                  <a:t>Based on “adding” points on an elliptic curve, which has form </a:t>
                </a:r>
                <a14:m>
                  <m:oMath xmlns:m="http://schemas.openxmlformats.org/officeDocument/2006/math">
                    <m:sSup>
                      <m:sSupPr>
                        <m:ctrlPr>
                          <a:rPr lang="en-US" b="0" i="1" smtClean="0">
                            <a:solidFill>
                              <a:srgbClr val="FF0000"/>
                            </a:solidFill>
                            <a:latin typeface="Cambria Math" panose="02040503050406030204" pitchFamily="18" charset="0"/>
                          </a:rPr>
                        </m:ctrlPr>
                      </m:sSupPr>
                      <m:e>
                        <m:r>
                          <a:rPr lang="en-US" b="0" i="1" smtClean="0">
                            <a:solidFill>
                              <a:srgbClr val="FF0000"/>
                            </a:solidFill>
                            <a:latin typeface="Cambria Math" panose="02040503050406030204" pitchFamily="18" charset="0"/>
                          </a:rPr>
                          <m:t>𝑦</m:t>
                        </m:r>
                      </m:e>
                      <m:sup>
                        <m:r>
                          <a:rPr lang="en-US" b="0" i="1" smtClean="0">
                            <a:solidFill>
                              <a:srgbClr val="FF0000"/>
                            </a:solidFill>
                            <a:latin typeface="Cambria Math" panose="02040503050406030204" pitchFamily="18" charset="0"/>
                          </a:rPr>
                          <m:t>2</m:t>
                        </m:r>
                      </m:sup>
                    </m:sSup>
                    <m:r>
                      <a:rPr lang="en-US" b="0" i="1" smtClean="0">
                        <a:solidFill>
                          <a:srgbClr val="FF0000"/>
                        </a:solidFill>
                        <a:latin typeface="Cambria Math" panose="02040503050406030204" pitchFamily="18" charset="0"/>
                      </a:rPr>
                      <m:t>=</m:t>
                    </m:r>
                    <m:sSup>
                      <m:sSupPr>
                        <m:ctrlPr>
                          <a:rPr lang="en-US" b="0" i="1" smtClean="0">
                            <a:solidFill>
                              <a:srgbClr val="FF0000"/>
                            </a:solidFill>
                            <a:latin typeface="Cambria Math" panose="02040503050406030204" pitchFamily="18" charset="0"/>
                          </a:rPr>
                        </m:ctrlPr>
                      </m:sSupPr>
                      <m:e>
                        <m:r>
                          <a:rPr lang="en-US" b="0" i="1" smtClean="0">
                            <a:solidFill>
                              <a:srgbClr val="FF0000"/>
                            </a:solidFill>
                            <a:latin typeface="Cambria Math" panose="02040503050406030204" pitchFamily="18" charset="0"/>
                          </a:rPr>
                          <m:t>𝑥</m:t>
                        </m:r>
                      </m:e>
                      <m:sup>
                        <m:r>
                          <a:rPr lang="en-US" b="0" i="1" smtClean="0">
                            <a:solidFill>
                              <a:srgbClr val="FF0000"/>
                            </a:solidFill>
                            <a:latin typeface="Cambria Math" panose="02040503050406030204" pitchFamily="18" charset="0"/>
                          </a:rPr>
                          <m:t>3</m:t>
                        </m:r>
                      </m:sup>
                    </m:sSup>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𝑎𝑥</m:t>
                    </m:r>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𝑏</m:t>
                    </m:r>
                  </m:oMath>
                </a14:m>
                <a:endParaRPr lang="en-US" dirty="0">
                  <a:solidFill>
                    <a:srgbClr val="FF0000"/>
                  </a:solidFill>
                </a:endParaRPr>
              </a:p>
              <a:p>
                <a:endParaRPr lang="en-US" dirty="0"/>
              </a:p>
              <a:p>
                <a:r>
                  <a:rPr lang="en-US" dirty="0"/>
                  <a:t>Curve25519 – a specially selected, strong curve</a:t>
                </a:r>
              </a:p>
              <a:p>
                <a:pPr lvl="1"/>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r>
                      <a:rPr lang="en-US" b="0" i="1" smtClean="0">
                        <a:latin typeface="Cambria Math" panose="02040503050406030204" pitchFamily="18" charset="0"/>
                      </a:rPr>
                      <m:t>+48666</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𝑥</m:t>
                    </m:r>
                    <m:r>
                      <m:rPr>
                        <m:nor/>
                      </m:rPr>
                      <a:rPr lang="en-US" dirty="0"/>
                      <m:t>, </m:t>
                    </m:r>
                    <m:r>
                      <m:rPr>
                        <m:nor/>
                      </m:rPr>
                      <a:rPr lang="en-US" dirty="0"/>
                      <m:t>over</m:t>
                    </m:r>
                    <m:r>
                      <m:rPr>
                        <m:nor/>
                      </m:rPr>
                      <a:rPr lang="en-US" dirty="0"/>
                      <m:t> </m:t>
                    </m:r>
                    <m:r>
                      <m:rPr>
                        <m:nor/>
                      </m:rPr>
                      <a:rPr lang="en-US" dirty="0"/>
                      <m:t>quadratic</m:t>
                    </m:r>
                    <m:r>
                      <m:rPr>
                        <m:nor/>
                      </m:rPr>
                      <a:rPr lang="en-US" dirty="0"/>
                      <m:t> </m:t>
                    </m:r>
                    <m:r>
                      <m:rPr>
                        <m:nor/>
                      </m:rPr>
                      <a:rPr lang="en-US" dirty="0"/>
                      <m:t>extension</m:t>
                    </m:r>
                    <m:r>
                      <m:rPr>
                        <m:nor/>
                      </m:rPr>
                      <a:rPr lang="en-US" dirty="0"/>
                      <m:t> </m:t>
                    </m:r>
                    <m:r>
                      <m:rPr>
                        <m:nor/>
                      </m:rPr>
                      <a:rPr lang="en-US" dirty="0"/>
                      <m:t>on</m:t>
                    </m:r>
                    <m:r>
                      <m:rPr>
                        <m:nor/>
                      </m:rPr>
                      <a:rPr lang="en-US" dirty="0"/>
                      <m:t> </m:t>
                    </m:r>
                    <m:r>
                      <m:rPr>
                        <m:nor/>
                      </m:rPr>
                      <a:rPr lang="en-US" dirty="0"/>
                      <m:t>field</m:t>
                    </m:r>
                    <m:r>
                      <m:rPr>
                        <m:nor/>
                      </m:rPr>
                      <a:rPr lang="en-US" dirty="0"/>
                      <m:t> 2^255−19</m:t>
                    </m:r>
                  </m:oMath>
                </a14:m>
                <a:endParaRPr lang="en-US" dirty="0"/>
              </a:p>
              <a:p>
                <a:pPr lvl="1"/>
                <a:r>
                  <a:rPr lang="en-US" dirty="0"/>
                  <a:t>128 bits of security</a:t>
                </a:r>
              </a:p>
              <a:p>
                <a:pPr lvl="1"/>
                <a:r>
                  <a:rPr lang="en-US" dirty="0"/>
                  <a:t>one of the fastest ECC curves </a:t>
                </a:r>
              </a:p>
              <a:p>
                <a:pPr lvl="1"/>
                <a:r>
                  <a:rPr lang="en-US" dirty="0"/>
                  <a:t>not covered by any known patents</a:t>
                </a:r>
              </a:p>
              <a:p>
                <a:pPr lvl="1"/>
                <a:r>
                  <a:rPr lang="en-US" dirty="0"/>
                  <a:t>NIST approved Curve25519 and Curve448 for use by Federal Government</a:t>
                </a:r>
              </a:p>
              <a:p>
                <a:pPr lvl="1"/>
                <a:endParaRPr lang="en-US" dirty="0"/>
              </a:p>
              <a:p>
                <a:r>
                  <a:rPr lang="en-US" dirty="0"/>
                  <a:t>The elliptic curve Diffie–Hellman (ECDH) key agreement scheme is based on the Diffie–Hellman scheme</a:t>
                </a:r>
              </a:p>
              <a:p>
                <a:r>
                  <a:rPr lang="en-US" dirty="0"/>
                  <a:t>The Elliptic Curve Digital Signature Algorithm (ECDSA) is based on the Digital Signature Algorithm</a:t>
                </a:r>
              </a:p>
              <a:p>
                <a:endParaRPr lang="en-US" dirty="0"/>
              </a:p>
            </p:txBody>
          </p:sp>
        </mc:Choice>
        <mc:Fallback xmlns="">
          <p:sp>
            <p:nvSpPr>
              <p:cNvPr id="4" name="Content Placeholder 3">
                <a:extLst>
                  <a:ext uri="{FF2B5EF4-FFF2-40B4-BE49-F238E27FC236}">
                    <a16:creationId xmlns:a16="http://schemas.microsoft.com/office/drawing/2014/main" id="{5794ED1E-12E9-4644-B46F-D51A8E0EF311}"/>
                  </a:ext>
                </a:extLst>
              </p:cNvPr>
              <p:cNvSpPr>
                <a:spLocks noGrp="1" noRot="1" noChangeAspect="1" noMove="1" noResize="1" noEditPoints="1" noAdjustHandles="1" noChangeArrowheads="1" noChangeShapeType="1" noTextEdit="1"/>
              </p:cNvSpPr>
              <p:nvPr>
                <p:ph idx="1"/>
              </p:nvPr>
            </p:nvSpPr>
            <p:spPr>
              <a:xfrm>
                <a:off x="293058" y="885175"/>
                <a:ext cx="7417619" cy="3740479"/>
              </a:xfrm>
              <a:blipFill>
                <a:blip r:embed="rId3"/>
                <a:stretch>
                  <a:fillRect l="-329" t="-2117" b="-1629"/>
                </a:stretch>
              </a:blipFill>
            </p:spPr>
            <p:txBody>
              <a:bodyPr/>
              <a:lstStyle/>
              <a:p>
                <a:r>
                  <a:rPr lang="en-US">
                    <a:noFill/>
                  </a:rPr>
                  <a:t> </a:t>
                </a:r>
              </a:p>
            </p:txBody>
          </p:sp>
        </mc:Fallback>
      </mc:AlternateContent>
      <p:sp>
        <p:nvSpPr>
          <p:cNvPr id="5" name="Shape 4041">
            <a:extLst>
              <a:ext uri="{FF2B5EF4-FFF2-40B4-BE49-F238E27FC236}">
                <a16:creationId xmlns:a16="http://schemas.microsoft.com/office/drawing/2014/main" id="{018DE29E-3252-413E-80E8-985BE5FDB289}"/>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21</a:t>
            </a:fld>
            <a:endParaRPr lang="en" dirty="0"/>
          </a:p>
        </p:txBody>
      </p:sp>
      <p:pic>
        <p:nvPicPr>
          <p:cNvPr id="8" name="Picture 7">
            <a:extLst>
              <a:ext uri="{FF2B5EF4-FFF2-40B4-BE49-F238E27FC236}">
                <a16:creationId xmlns:a16="http://schemas.microsoft.com/office/drawing/2014/main" id="{D225AE93-9E34-490F-B8CD-B5EF848C5758}"/>
              </a:ext>
            </a:extLst>
          </p:cNvPr>
          <p:cNvPicPr>
            <a:picLocks noChangeAspect="1"/>
          </p:cNvPicPr>
          <p:nvPr/>
        </p:nvPicPr>
        <p:blipFill>
          <a:blip r:embed="rId4"/>
          <a:stretch>
            <a:fillRect/>
          </a:stretch>
        </p:blipFill>
        <p:spPr>
          <a:xfrm>
            <a:off x="6117997" y="203633"/>
            <a:ext cx="1395702" cy="1054891"/>
          </a:xfrm>
          <a:prstGeom prst="rect">
            <a:avLst/>
          </a:prstGeom>
        </p:spPr>
      </p:pic>
    </p:spTree>
    <p:extLst>
      <p:ext uri="{BB962C8B-B14F-4D97-AF65-F5344CB8AC3E}">
        <p14:creationId xmlns:p14="http://schemas.microsoft.com/office/powerpoint/2010/main" val="1722964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solidFill>
                  <a:srgbClr val="FF0000"/>
                </a:solidFill>
              </a:rPr>
              <a:t>Guidelines II: Asymmetric Encryption</a:t>
            </a:r>
            <a:endParaRPr lang="en-US" dirty="0"/>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normAutofit/>
          </a:bodyPr>
          <a:lstStyle/>
          <a:p>
            <a:r>
              <a:rPr lang="en-US" dirty="0"/>
              <a:t>Use:</a:t>
            </a:r>
          </a:p>
          <a:p>
            <a:pPr lvl="1"/>
            <a:r>
              <a:rPr lang="en-US" dirty="0"/>
              <a:t>ECC </a:t>
            </a:r>
          </a:p>
          <a:p>
            <a:pPr lvl="1"/>
            <a:r>
              <a:rPr lang="en-US" dirty="0" err="1"/>
              <a:t>NaCl</a:t>
            </a:r>
            <a:r>
              <a:rPr lang="en-US" dirty="0"/>
              <a:t>/</a:t>
            </a:r>
            <a:r>
              <a:rPr lang="en-US" dirty="0" err="1"/>
              <a:t>libsodium</a:t>
            </a:r>
            <a:endParaRPr lang="en-US" dirty="0"/>
          </a:p>
          <a:p>
            <a:endParaRPr lang="en-US" dirty="0"/>
          </a:p>
          <a:p>
            <a:r>
              <a:rPr lang="en-US" dirty="0"/>
              <a:t>Avoid:</a:t>
            </a:r>
          </a:p>
          <a:p>
            <a:pPr lvl="1" fontAlgn="ctr"/>
            <a:r>
              <a:rPr lang="en-US" dirty="0"/>
              <a:t>RSA</a:t>
            </a:r>
          </a:p>
          <a:p>
            <a:pPr lvl="2" fontAlgn="ctr"/>
            <a:r>
              <a:rPr lang="en-US" dirty="0"/>
              <a:t>Attacks progressing faster than on ECC</a:t>
            </a:r>
          </a:p>
          <a:p>
            <a:pPr lvl="2" fontAlgn="ctr"/>
            <a:r>
              <a:rPr lang="en-US" dirty="0"/>
              <a:t>ECC much faster</a:t>
            </a:r>
          </a:p>
          <a:p>
            <a:pPr lvl="1" fontAlgn="ctr"/>
            <a:r>
              <a:rPr lang="en-US" dirty="0" err="1"/>
              <a:t>ElGamal</a:t>
            </a:r>
            <a:endParaRPr lang="en-US" dirty="0"/>
          </a:p>
          <a:p>
            <a:pPr lvl="1" fontAlgn="ctr"/>
            <a:r>
              <a:rPr lang="en-US" dirty="0" err="1"/>
              <a:t>OpenPGP</a:t>
            </a:r>
            <a:r>
              <a:rPr lang="en-US" dirty="0"/>
              <a:t>, OpenSSL, </a:t>
            </a:r>
            <a:r>
              <a:rPr lang="en-US" dirty="0" err="1"/>
              <a:t>BouncyCastle</a:t>
            </a:r>
            <a:r>
              <a:rPr lang="en-US" dirty="0"/>
              <a:t>, etc.</a:t>
            </a:r>
          </a:p>
          <a:p>
            <a:pPr lvl="1" fontAlgn="ctr"/>
            <a:r>
              <a:rPr lang="en-US" dirty="0"/>
              <a:t>Do not implement your own – full of pitfalls</a:t>
            </a:r>
          </a:p>
        </p:txBody>
      </p:sp>
      <p:sp>
        <p:nvSpPr>
          <p:cNvPr id="6" name="Shape 4041">
            <a:extLst>
              <a:ext uri="{FF2B5EF4-FFF2-40B4-BE49-F238E27FC236}">
                <a16:creationId xmlns:a16="http://schemas.microsoft.com/office/drawing/2014/main" id="{76EF1D5C-3F4D-4832-915E-212C53794AB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22</a:t>
            </a:fld>
            <a:endParaRPr lang="en" dirty="0"/>
          </a:p>
        </p:txBody>
      </p:sp>
    </p:spTree>
    <p:extLst>
      <p:ext uri="{BB962C8B-B14F-4D97-AF65-F5344CB8AC3E}">
        <p14:creationId xmlns:p14="http://schemas.microsoft.com/office/powerpoint/2010/main" val="440128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Key length for symmetric algorithms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20000"/>
          </a:bodyPr>
          <a:lstStyle/>
          <a:p>
            <a:r>
              <a:rPr lang="en-US" dirty="0"/>
              <a:t>Usually measured in bits, denoted </a:t>
            </a:r>
            <a:r>
              <a:rPr lang="en-US" i="1" dirty="0">
                <a:solidFill>
                  <a:srgbClr val="FF0000"/>
                </a:solidFill>
              </a:rPr>
              <a:t>n</a:t>
            </a:r>
          </a:p>
          <a:p>
            <a:endParaRPr lang="en-US" dirty="0"/>
          </a:p>
          <a:p>
            <a:r>
              <a:rPr lang="en-US" dirty="0"/>
              <a:t>Gives upper bound on algorithm security</a:t>
            </a:r>
          </a:p>
          <a:p>
            <a:endParaRPr lang="en-US" dirty="0"/>
          </a:p>
          <a:p>
            <a:r>
              <a:rPr lang="en-US" dirty="0"/>
              <a:t>Attacks often weaken security to lower number of bits</a:t>
            </a:r>
          </a:p>
          <a:p>
            <a:endParaRPr lang="en-US" dirty="0"/>
          </a:p>
          <a:p>
            <a:r>
              <a:rPr lang="en-US" dirty="0"/>
              <a:t>128 considered decent (until quantum computers common)</a:t>
            </a:r>
          </a:p>
          <a:p>
            <a:endParaRPr lang="en-US" dirty="0"/>
          </a:p>
          <a:p>
            <a:r>
              <a:rPr lang="en-US" dirty="0"/>
              <a:t>NSA requires 256 bits AES for Top Secret classified data</a:t>
            </a:r>
          </a:p>
          <a:p>
            <a:endParaRPr lang="en-US" dirty="0"/>
          </a:p>
          <a:p>
            <a:r>
              <a:rPr lang="en-US" dirty="0"/>
              <a:t>2015: NIST disallows key strength of 112 bits or lower</a:t>
            </a:r>
          </a:p>
          <a:p>
            <a:endParaRPr lang="en-US" dirty="0"/>
          </a:p>
          <a:p>
            <a:endParaRPr lang="en-US" b="1" dirty="0">
              <a:solidFill>
                <a:srgbClr val="FF0000"/>
              </a:solidFill>
            </a:endParaRPr>
          </a:p>
        </p:txBody>
      </p:sp>
      <p:pic>
        <p:nvPicPr>
          <p:cNvPr id="5" name="Picture 4" descr="A screenshot of a cell phone&#10;&#10;Description generated with very high confidence">
            <a:extLst>
              <a:ext uri="{FF2B5EF4-FFF2-40B4-BE49-F238E27FC236}">
                <a16:creationId xmlns:a16="http://schemas.microsoft.com/office/drawing/2014/main" id="{3CA88318-21A3-43B3-A0C6-A33CED71417D}"/>
              </a:ext>
            </a:extLst>
          </p:cNvPr>
          <p:cNvPicPr>
            <a:picLocks noChangeAspect="1"/>
          </p:cNvPicPr>
          <p:nvPr/>
        </p:nvPicPr>
        <p:blipFill>
          <a:blip r:embed="rId3"/>
          <a:stretch>
            <a:fillRect/>
          </a:stretch>
        </p:blipFill>
        <p:spPr>
          <a:xfrm>
            <a:off x="4751200" y="710963"/>
            <a:ext cx="3024800" cy="1262036"/>
          </a:xfrm>
          <a:prstGeom prst="rect">
            <a:avLst/>
          </a:prstGeom>
        </p:spPr>
      </p:pic>
      <p:sp>
        <p:nvSpPr>
          <p:cNvPr id="6" name="Shape 4041">
            <a:extLst>
              <a:ext uri="{FF2B5EF4-FFF2-40B4-BE49-F238E27FC236}">
                <a16:creationId xmlns:a16="http://schemas.microsoft.com/office/drawing/2014/main" id="{78328E8F-CA36-4BEA-8693-5BCEA2D620A5}"/>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23</a:t>
            </a:fld>
            <a:endParaRPr lang="en" dirty="0"/>
          </a:p>
        </p:txBody>
      </p:sp>
    </p:spTree>
    <p:extLst>
      <p:ext uri="{BB962C8B-B14F-4D97-AF65-F5344CB8AC3E}">
        <p14:creationId xmlns:p14="http://schemas.microsoft.com/office/powerpoint/2010/main" val="2752592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Thermodynamics limits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20000"/>
          </a:bodyPr>
          <a:lstStyle/>
          <a:p>
            <a:pPr>
              <a:lnSpc>
                <a:spcPct val="80000"/>
              </a:lnSpc>
            </a:pPr>
            <a:r>
              <a:rPr lang="en-US" altLang="en-US" sz="1800" dirty="0"/>
              <a:t>Landauer’s Principle : To set or clear a bit requires no less than kT ln(2)</a:t>
            </a:r>
          </a:p>
          <a:p>
            <a:pPr lvl="1">
              <a:lnSpc>
                <a:spcPct val="80000"/>
              </a:lnSpc>
            </a:pPr>
            <a:r>
              <a:rPr lang="en-US" altLang="en-US" sz="1600" dirty="0"/>
              <a:t>k is the Boltzman constant (1.38*10</a:t>
            </a:r>
            <a:r>
              <a:rPr lang="en-US" altLang="en-US" sz="1600" baseline="30000" dirty="0"/>
              <a:t>-23</a:t>
            </a:r>
            <a:r>
              <a:rPr lang="en-US" altLang="en-US" sz="1600" dirty="0"/>
              <a:t> J/</a:t>
            </a:r>
            <a:r>
              <a:rPr lang="en-US" altLang="en-US" sz="1600" dirty="0">
                <a:cs typeface="Arial" panose="020B0604020202020204" pitchFamily="34" charset="0"/>
              </a:rPr>
              <a:t>ºK</a:t>
            </a:r>
            <a:r>
              <a:rPr lang="en-US" altLang="en-US" sz="1600" dirty="0"/>
              <a:t>)</a:t>
            </a:r>
          </a:p>
          <a:p>
            <a:pPr lvl="1">
              <a:lnSpc>
                <a:spcPct val="80000"/>
              </a:lnSpc>
            </a:pPr>
            <a:r>
              <a:rPr lang="en-US" altLang="en-US" sz="1600" dirty="0"/>
              <a:t>T is the absolute temperature of the system in degrees Kelvin</a:t>
            </a:r>
          </a:p>
          <a:p>
            <a:pPr lvl="1">
              <a:lnSpc>
                <a:spcPct val="80000"/>
              </a:lnSpc>
            </a:pPr>
            <a:r>
              <a:rPr lang="en-US" altLang="en-US" sz="1600" dirty="0"/>
              <a:t>ln(2) is natural log of 2, ~0.69</a:t>
            </a:r>
          </a:p>
          <a:p>
            <a:pPr lvl="1">
              <a:lnSpc>
                <a:spcPct val="80000"/>
              </a:lnSpc>
            </a:pPr>
            <a:r>
              <a:rPr lang="en-US" altLang="en-US" sz="1600" dirty="0"/>
              <a:t>(Aside – can do reversible computation with zero energy!)</a:t>
            </a:r>
          </a:p>
          <a:p>
            <a:pPr lvl="2">
              <a:lnSpc>
                <a:spcPct val="80000"/>
              </a:lnSpc>
            </a:pPr>
            <a:endParaRPr lang="en-US" altLang="en-US" sz="1400" dirty="0"/>
          </a:p>
          <a:p>
            <a:pPr>
              <a:lnSpc>
                <a:spcPct val="80000"/>
              </a:lnSpc>
            </a:pPr>
            <a:r>
              <a:rPr lang="en-US" altLang="en-US" sz="1800" dirty="0"/>
              <a:t>Assuming T = 2.73</a:t>
            </a:r>
            <a:r>
              <a:rPr lang="en-US" altLang="en-US" sz="1800" dirty="0">
                <a:cs typeface="Arial" panose="020B0604020202020204" pitchFamily="34" charset="0"/>
              </a:rPr>
              <a:t> degrees K (ambient temperature of universe) </a:t>
            </a:r>
          </a:p>
          <a:p>
            <a:pPr lvl="1">
              <a:lnSpc>
                <a:spcPct val="80000"/>
              </a:lnSpc>
            </a:pPr>
            <a:r>
              <a:rPr lang="en-US" altLang="en-US" sz="1600" dirty="0">
                <a:cs typeface="Arial" panose="020B0604020202020204" pitchFamily="34" charset="0"/>
              </a:rPr>
              <a:t>kT ln(2) = 2.6</a:t>
            </a:r>
            <a:r>
              <a:rPr lang="en-US" altLang="en-US" sz="1600" dirty="0"/>
              <a:t>*10</a:t>
            </a:r>
            <a:r>
              <a:rPr lang="en-US" altLang="en-US" sz="1600" baseline="30000" dirty="0"/>
              <a:t>-23</a:t>
            </a:r>
            <a:r>
              <a:rPr lang="en-US" altLang="en-US" sz="1600" dirty="0"/>
              <a:t> J per bit change</a:t>
            </a:r>
          </a:p>
          <a:p>
            <a:pPr lvl="1">
              <a:lnSpc>
                <a:spcPct val="80000"/>
              </a:lnSpc>
            </a:pPr>
            <a:r>
              <a:rPr lang="en-US" altLang="en-US" sz="1600" dirty="0"/>
              <a:t>1J = amount of energy needed to lift average tomato up 1 meter</a:t>
            </a:r>
          </a:p>
          <a:p>
            <a:pPr>
              <a:lnSpc>
                <a:spcPct val="80000"/>
              </a:lnSpc>
            </a:pPr>
            <a:endParaRPr lang="en-US" altLang="en-US" sz="1800" dirty="0"/>
          </a:p>
          <a:p>
            <a:pPr>
              <a:lnSpc>
                <a:spcPct val="80000"/>
              </a:lnSpc>
            </a:pPr>
            <a:r>
              <a:rPr lang="en-US" altLang="en-US" sz="1800" dirty="0"/>
              <a:t>Annual energy generation on earth 6*10</a:t>
            </a:r>
            <a:r>
              <a:rPr lang="en-US" altLang="en-US" sz="1800" baseline="30000" dirty="0"/>
              <a:t>20</a:t>
            </a:r>
            <a:r>
              <a:rPr lang="en-US" altLang="en-US" sz="1800" dirty="0"/>
              <a:t> J = cycle a 144 bit counter</a:t>
            </a:r>
            <a:endParaRPr lang="en-US" altLang="en-US" sz="1600" dirty="0"/>
          </a:p>
          <a:p>
            <a:pPr>
              <a:lnSpc>
                <a:spcPct val="80000"/>
              </a:lnSpc>
            </a:pPr>
            <a:endParaRPr lang="en-US" altLang="en-US" sz="1800" dirty="0"/>
          </a:p>
          <a:p>
            <a:pPr>
              <a:lnSpc>
                <a:spcPct val="80000"/>
              </a:lnSpc>
            </a:pPr>
            <a:r>
              <a:rPr lang="en-US" altLang="en-US" sz="1800" dirty="0"/>
              <a:t>Annual energy output of the sun 1.2*10</a:t>
            </a:r>
            <a:r>
              <a:rPr lang="en-US" altLang="en-US" sz="1800" baseline="30000" dirty="0"/>
              <a:t>34</a:t>
            </a:r>
            <a:r>
              <a:rPr lang="en-US" altLang="en-US" sz="1800" dirty="0"/>
              <a:t> J = cycle a 188 bit counter</a:t>
            </a:r>
          </a:p>
          <a:p>
            <a:pPr lvl="1">
              <a:lnSpc>
                <a:spcPct val="80000"/>
              </a:lnSpc>
            </a:pPr>
            <a:endParaRPr lang="en-US" altLang="en-US" sz="1600" dirty="0"/>
          </a:p>
          <a:p>
            <a:pPr>
              <a:lnSpc>
                <a:spcPct val="80000"/>
              </a:lnSpc>
            </a:pPr>
            <a:r>
              <a:rPr lang="en-US" altLang="en-US" sz="1800" dirty="0"/>
              <a:t>Supernova produces in the neighborhood of 10</a:t>
            </a:r>
            <a:r>
              <a:rPr lang="en-US" altLang="en-US" sz="1800" baseline="30000" dirty="0"/>
              <a:t>44</a:t>
            </a:r>
            <a:r>
              <a:rPr lang="en-US" altLang="en-US" sz="1800" dirty="0"/>
              <a:t> J = </a:t>
            </a:r>
            <a:r>
              <a:rPr lang="en-US" altLang="en-US" sz="1600" dirty="0"/>
              <a:t>cycle a 221-bit counter</a:t>
            </a:r>
            <a:endParaRPr lang="en-US" dirty="0"/>
          </a:p>
        </p:txBody>
      </p:sp>
      <p:pic>
        <p:nvPicPr>
          <p:cNvPr id="5" name="Picture 4" descr="A person wearing glasses and looking at the camera&#10;&#10;Description generated with very high confidence">
            <a:extLst>
              <a:ext uri="{FF2B5EF4-FFF2-40B4-BE49-F238E27FC236}">
                <a16:creationId xmlns:a16="http://schemas.microsoft.com/office/drawing/2014/main" id="{19AA403A-3F65-430C-ABC1-1F79A0286B37}"/>
              </a:ext>
            </a:extLst>
          </p:cNvPr>
          <p:cNvPicPr>
            <a:picLocks noChangeAspect="1"/>
          </p:cNvPicPr>
          <p:nvPr/>
        </p:nvPicPr>
        <p:blipFill>
          <a:blip r:embed="rId3"/>
          <a:stretch>
            <a:fillRect/>
          </a:stretch>
        </p:blipFill>
        <p:spPr>
          <a:xfrm>
            <a:off x="6790371" y="421627"/>
            <a:ext cx="1571852" cy="1924717"/>
          </a:xfrm>
          <a:prstGeom prst="rect">
            <a:avLst/>
          </a:prstGeom>
        </p:spPr>
      </p:pic>
      <p:pic>
        <p:nvPicPr>
          <p:cNvPr id="7" name="Picture 6" descr="A star filled sky&#10;&#10;Description generated with high confidence">
            <a:extLst>
              <a:ext uri="{FF2B5EF4-FFF2-40B4-BE49-F238E27FC236}">
                <a16:creationId xmlns:a16="http://schemas.microsoft.com/office/drawing/2014/main" id="{D9487E2E-9EC5-4F76-859E-6BECB77193F4}"/>
              </a:ext>
            </a:extLst>
          </p:cNvPr>
          <p:cNvPicPr>
            <a:picLocks noChangeAspect="1"/>
          </p:cNvPicPr>
          <p:nvPr/>
        </p:nvPicPr>
        <p:blipFill>
          <a:blip r:embed="rId4"/>
          <a:stretch>
            <a:fillRect/>
          </a:stretch>
        </p:blipFill>
        <p:spPr>
          <a:xfrm>
            <a:off x="6790371" y="2492489"/>
            <a:ext cx="1571852" cy="1571852"/>
          </a:xfrm>
          <a:prstGeom prst="rect">
            <a:avLst/>
          </a:prstGeom>
        </p:spPr>
      </p:pic>
      <p:sp>
        <p:nvSpPr>
          <p:cNvPr id="6" name="Shape 4041">
            <a:extLst>
              <a:ext uri="{FF2B5EF4-FFF2-40B4-BE49-F238E27FC236}">
                <a16:creationId xmlns:a16="http://schemas.microsoft.com/office/drawing/2014/main" id="{76EF1D5C-3F4D-4832-915E-212C53794AB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24</a:t>
            </a:fld>
            <a:endParaRPr lang="en" dirty="0"/>
          </a:p>
        </p:txBody>
      </p:sp>
    </p:spTree>
    <p:extLst>
      <p:ext uri="{BB962C8B-B14F-4D97-AF65-F5344CB8AC3E}">
        <p14:creationId xmlns:p14="http://schemas.microsoft.com/office/powerpoint/2010/main" val="2443104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Key length revisited</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r>
              <a:rPr lang="en-US" dirty="0"/>
              <a:t>Key size for public systems are not comparable with key sizes for private systems</a:t>
            </a:r>
          </a:p>
          <a:p>
            <a:pPr lvl="1"/>
            <a:r>
              <a:rPr lang="en-US" dirty="0"/>
              <a:t>Public systems usually have more mathematical “structure”, making them weaker per bit of key size</a:t>
            </a:r>
          </a:p>
          <a:p>
            <a:pPr lvl="1"/>
            <a:endParaRPr lang="en-US" dirty="0"/>
          </a:p>
          <a:p>
            <a:pPr lvl="1"/>
            <a:endParaRPr lang="en-US" dirty="0"/>
          </a:p>
          <a:p>
            <a:pPr lvl="1"/>
            <a:endParaRPr lang="en-US" dirty="0"/>
          </a:p>
          <a:p>
            <a:pPr lvl="1"/>
            <a:endParaRPr lang="en-US" dirty="0"/>
          </a:p>
          <a:p>
            <a:pPr lvl="1"/>
            <a:endParaRPr lang="en-US" dirty="0"/>
          </a:p>
          <a:p>
            <a:pPr lvl="1"/>
            <a:r>
              <a:rPr lang="en-US" dirty="0"/>
              <a:t>NTRU hard to compare, very strong, between Symmetric and ECC</a:t>
            </a:r>
          </a:p>
          <a:p>
            <a:r>
              <a:rPr lang="en-US" dirty="0"/>
              <a:t>Larger key sizes require more storage and transmission space, usually result in more computation to use</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endParaRPr lang="en-US" b="1" dirty="0">
              <a:solidFill>
                <a:srgbClr val="FF0000"/>
              </a:solidFill>
            </a:endParaRPr>
          </a:p>
        </p:txBody>
      </p:sp>
      <p:graphicFrame>
        <p:nvGraphicFramePr>
          <p:cNvPr id="2" name="Table 1">
            <a:extLst>
              <a:ext uri="{FF2B5EF4-FFF2-40B4-BE49-F238E27FC236}">
                <a16:creationId xmlns:a16="http://schemas.microsoft.com/office/drawing/2014/main" id="{54A99503-26A2-406B-9868-17C1DEB2EC39}"/>
              </a:ext>
            </a:extLst>
          </p:cNvPr>
          <p:cNvGraphicFramePr>
            <a:graphicFrameLocks noGrp="1"/>
          </p:cNvGraphicFramePr>
          <p:nvPr>
            <p:extLst>
              <p:ext uri="{D42A27DB-BD31-4B8C-83A1-F6EECF244321}">
                <p14:modId xmlns:p14="http://schemas.microsoft.com/office/powerpoint/2010/main" val="1927553753"/>
              </p:ext>
            </p:extLst>
          </p:nvPr>
        </p:nvGraphicFramePr>
        <p:xfrm>
          <a:off x="1099246" y="2191203"/>
          <a:ext cx="5431340" cy="1112520"/>
        </p:xfrm>
        <a:graphic>
          <a:graphicData uri="http://schemas.openxmlformats.org/drawingml/2006/table">
            <a:tbl>
              <a:tblPr firstRow="1" bandRow="1">
                <a:tableStyleId>{ADB7BCE6-D98F-4EBF-A451-670F210F7293}</a:tableStyleId>
              </a:tblPr>
              <a:tblGrid>
                <a:gridCol w="2906416">
                  <a:extLst>
                    <a:ext uri="{9D8B030D-6E8A-4147-A177-3AD203B41FA5}">
                      <a16:colId xmlns:a16="http://schemas.microsoft.com/office/drawing/2014/main" val="1525113936"/>
                    </a:ext>
                  </a:extLst>
                </a:gridCol>
                <a:gridCol w="719721">
                  <a:extLst>
                    <a:ext uri="{9D8B030D-6E8A-4147-A177-3AD203B41FA5}">
                      <a16:colId xmlns:a16="http://schemas.microsoft.com/office/drawing/2014/main" val="2731546069"/>
                    </a:ext>
                  </a:extLst>
                </a:gridCol>
                <a:gridCol w="808212">
                  <a:extLst>
                    <a:ext uri="{9D8B030D-6E8A-4147-A177-3AD203B41FA5}">
                      <a16:colId xmlns:a16="http://schemas.microsoft.com/office/drawing/2014/main" val="548393513"/>
                    </a:ext>
                  </a:extLst>
                </a:gridCol>
                <a:gridCol w="996991">
                  <a:extLst>
                    <a:ext uri="{9D8B030D-6E8A-4147-A177-3AD203B41FA5}">
                      <a16:colId xmlns:a16="http://schemas.microsoft.com/office/drawing/2014/main" val="4150087755"/>
                    </a:ext>
                  </a:extLst>
                </a:gridCol>
              </a:tblGrid>
              <a:tr h="370840">
                <a:tc>
                  <a:txBody>
                    <a:bodyPr/>
                    <a:lstStyle/>
                    <a:p>
                      <a:r>
                        <a:rPr lang="en-US" sz="1800" kern="1200" dirty="0">
                          <a:solidFill>
                            <a:srgbClr val="3A81BA"/>
                          </a:solidFill>
                          <a:latin typeface="+mn-lt"/>
                          <a:ea typeface="+mn-ea"/>
                          <a:cs typeface="+mn-cs"/>
                        </a:rPr>
                        <a:t>Symmetric (AES, DES, etc.)</a:t>
                      </a:r>
                    </a:p>
                  </a:txBody>
                  <a:tcPr/>
                </a:tc>
                <a:tc>
                  <a:txBody>
                    <a:bodyPr/>
                    <a:lstStyle/>
                    <a:p>
                      <a:pPr algn="r"/>
                      <a:r>
                        <a:rPr lang="en-US" sz="1800" kern="1200" dirty="0">
                          <a:solidFill>
                            <a:srgbClr val="3A81BA"/>
                          </a:solidFill>
                          <a:latin typeface="+mn-lt"/>
                          <a:ea typeface="+mn-ea"/>
                          <a:cs typeface="+mn-cs"/>
                        </a:rPr>
                        <a:t>80</a:t>
                      </a:r>
                    </a:p>
                  </a:txBody>
                  <a:tcPr/>
                </a:tc>
                <a:tc>
                  <a:txBody>
                    <a:bodyPr/>
                    <a:lstStyle/>
                    <a:p>
                      <a:pPr algn="r"/>
                      <a:r>
                        <a:rPr lang="en-US" sz="1800" kern="1200" dirty="0">
                          <a:solidFill>
                            <a:srgbClr val="3A81BA"/>
                          </a:solidFill>
                          <a:latin typeface="+mn-lt"/>
                          <a:ea typeface="+mn-ea"/>
                          <a:cs typeface="+mn-cs"/>
                        </a:rPr>
                        <a:t>128</a:t>
                      </a:r>
                    </a:p>
                  </a:txBody>
                  <a:tcPr/>
                </a:tc>
                <a:tc>
                  <a:txBody>
                    <a:bodyPr/>
                    <a:lstStyle/>
                    <a:p>
                      <a:pPr algn="r"/>
                      <a:r>
                        <a:rPr lang="en-US" sz="1800" kern="1200" dirty="0">
                          <a:solidFill>
                            <a:srgbClr val="3A81BA"/>
                          </a:solidFill>
                          <a:latin typeface="+mn-lt"/>
                          <a:ea typeface="+mn-ea"/>
                          <a:cs typeface="+mn-cs"/>
                        </a:rPr>
                        <a:t>256</a:t>
                      </a:r>
                    </a:p>
                  </a:txBody>
                  <a:tcPr/>
                </a:tc>
                <a:extLst>
                  <a:ext uri="{0D108BD9-81ED-4DB2-BD59-A6C34878D82A}">
                    <a16:rowId xmlns:a16="http://schemas.microsoft.com/office/drawing/2014/main" val="669599285"/>
                  </a:ext>
                </a:extLst>
              </a:tr>
              <a:tr h="370840">
                <a:tc>
                  <a:txBody>
                    <a:bodyPr/>
                    <a:lstStyle/>
                    <a:p>
                      <a:r>
                        <a:rPr lang="en-US" sz="1800" kern="1200" dirty="0">
                          <a:solidFill>
                            <a:srgbClr val="3A81BA"/>
                          </a:solidFill>
                          <a:latin typeface="+mn-lt"/>
                          <a:ea typeface="+mn-ea"/>
                          <a:cs typeface="+mn-cs"/>
                        </a:rPr>
                        <a:t>RSA</a:t>
                      </a:r>
                    </a:p>
                  </a:txBody>
                  <a:tcPr/>
                </a:tc>
                <a:tc>
                  <a:txBody>
                    <a:bodyPr/>
                    <a:lstStyle/>
                    <a:p>
                      <a:pPr algn="r"/>
                      <a:r>
                        <a:rPr lang="en-US" sz="1800" kern="1200" dirty="0">
                          <a:solidFill>
                            <a:srgbClr val="3A81BA"/>
                          </a:solidFill>
                          <a:latin typeface="+mn-lt"/>
                          <a:ea typeface="+mn-ea"/>
                          <a:cs typeface="+mn-cs"/>
                        </a:rPr>
                        <a:t>1024</a:t>
                      </a:r>
                    </a:p>
                  </a:txBody>
                  <a:tcPr/>
                </a:tc>
                <a:tc>
                  <a:txBody>
                    <a:bodyPr/>
                    <a:lstStyle/>
                    <a:p>
                      <a:pPr algn="r"/>
                      <a:r>
                        <a:rPr lang="en-US" sz="1800" kern="1200" dirty="0">
                          <a:solidFill>
                            <a:srgbClr val="3A81BA"/>
                          </a:solidFill>
                          <a:latin typeface="+mn-lt"/>
                          <a:ea typeface="+mn-ea"/>
                          <a:cs typeface="+mn-cs"/>
                        </a:rPr>
                        <a:t>3072</a:t>
                      </a:r>
                    </a:p>
                  </a:txBody>
                  <a:tcPr/>
                </a:tc>
                <a:tc>
                  <a:txBody>
                    <a:bodyPr/>
                    <a:lstStyle/>
                    <a:p>
                      <a:pPr algn="r"/>
                      <a:r>
                        <a:rPr lang="en-US" sz="1800" kern="1200" dirty="0">
                          <a:solidFill>
                            <a:srgbClr val="3A81BA"/>
                          </a:solidFill>
                          <a:latin typeface="+mn-lt"/>
                          <a:ea typeface="+mn-ea"/>
                          <a:cs typeface="+mn-cs"/>
                        </a:rPr>
                        <a:t>15,360</a:t>
                      </a:r>
                    </a:p>
                  </a:txBody>
                  <a:tcPr/>
                </a:tc>
                <a:extLst>
                  <a:ext uri="{0D108BD9-81ED-4DB2-BD59-A6C34878D82A}">
                    <a16:rowId xmlns:a16="http://schemas.microsoft.com/office/drawing/2014/main" val="2717362219"/>
                  </a:ext>
                </a:extLst>
              </a:tr>
              <a:tr h="370840">
                <a:tc>
                  <a:txBody>
                    <a:bodyPr/>
                    <a:lstStyle/>
                    <a:p>
                      <a:r>
                        <a:rPr lang="en-US" sz="1800" kern="1200" dirty="0">
                          <a:solidFill>
                            <a:srgbClr val="3A81BA"/>
                          </a:solidFill>
                          <a:latin typeface="+mn-lt"/>
                          <a:ea typeface="+mn-ea"/>
                          <a:cs typeface="+mn-cs"/>
                        </a:rPr>
                        <a:t>ECC</a:t>
                      </a:r>
                    </a:p>
                  </a:txBody>
                  <a:tcPr/>
                </a:tc>
                <a:tc>
                  <a:txBody>
                    <a:bodyPr/>
                    <a:lstStyle/>
                    <a:p>
                      <a:pPr algn="r"/>
                      <a:r>
                        <a:rPr lang="en-US" sz="1800" kern="1200" dirty="0">
                          <a:solidFill>
                            <a:srgbClr val="3A81BA"/>
                          </a:solidFill>
                          <a:latin typeface="+mn-lt"/>
                          <a:ea typeface="+mn-ea"/>
                          <a:cs typeface="+mn-cs"/>
                        </a:rPr>
                        <a:t>160</a:t>
                      </a:r>
                    </a:p>
                  </a:txBody>
                  <a:tcPr/>
                </a:tc>
                <a:tc>
                  <a:txBody>
                    <a:bodyPr/>
                    <a:lstStyle/>
                    <a:p>
                      <a:pPr algn="r"/>
                      <a:r>
                        <a:rPr lang="en-US" sz="1800" kern="1200" dirty="0">
                          <a:solidFill>
                            <a:srgbClr val="3A81BA"/>
                          </a:solidFill>
                          <a:latin typeface="+mn-lt"/>
                          <a:ea typeface="+mn-ea"/>
                          <a:cs typeface="+mn-cs"/>
                        </a:rPr>
                        <a:t>256</a:t>
                      </a:r>
                    </a:p>
                  </a:txBody>
                  <a:tcPr/>
                </a:tc>
                <a:tc>
                  <a:txBody>
                    <a:bodyPr/>
                    <a:lstStyle/>
                    <a:p>
                      <a:pPr algn="r"/>
                      <a:r>
                        <a:rPr lang="en-US" sz="1800" kern="1200" dirty="0">
                          <a:solidFill>
                            <a:srgbClr val="3A81BA"/>
                          </a:solidFill>
                          <a:latin typeface="+mn-lt"/>
                          <a:ea typeface="+mn-ea"/>
                          <a:cs typeface="+mn-cs"/>
                        </a:rPr>
                        <a:t>512</a:t>
                      </a:r>
                    </a:p>
                  </a:txBody>
                  <a:tcPr/>
                </a:tc>
                <a:extLst>
                  <a:ext uri="{0D108BD9-81ED-4DB2-BD59-A6C34878D82A}">
                    <a16:rowId xmlns:a16="http://schemas.microsoft.com/office/drawing/2014/main" val="3602050841"/>
                  </a:ext>
                </a:extLst>
              </a:tr>
            </a:tbl>
          </a:graphicData>
        </a:graphic>
      </p:graphicFrame>
      <p:sp>
        <p:nvSpPr>
          <p:cNvPr id="5" name="Shape 4041">
            <a:extLst>
              <a:ext uri="{FF2B5EF4-FFF2-40B4-BE49-F238E27FC236}">
                <a16:creationId xmlns:a16="http://schemas.microsoft.com/office/drawing/2014/main" id="{BE1C8E61-6968-414A-8311-5EF43319893F}"/>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25</a:t>
            </a:fld>
            <a:endParaRPr lang="en" dirty="0"/>
          </a:p>
        </p:txBody>
      </p:sp>
    </p:spTree>
    <p:extLst>
      <p:ext uri="{BB962C8B-B14F-4D97-AF65-F5344CB8AC3E}">
        <p14:creationId xmlns:p14="http://schemas.microsoft.com/office/powerpoint/2010/main" val="218759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solidFill>
                  <a:srgbClr val="FF0000"/>
                </a:solidFill>
              </a:rPr>
              <a:t>Guidelines III: Key lengths</a:t>
            </a:r>
            <a:endParaRPr lang="en-US" dirty="0"/>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normAutofit fontScale="92500" lnSpcReduction="20000"/>
          </a:bodyPr>
          <a:lstStyle/>
          <a:p>
            <a:r>
              <a:rPr lang="en-US" dirty="0"/>
              <a:t>Symmetric algorithm (AES, …) key lengths</a:t>
            </a:r>
          </a:p>
          <a:p>
            <a:pPr lvl="1"/>
            <a:r>
              <a:rPr lang="en-US" dirty="0"/>
              <a:t>Use:</a:t>
            </a:r>
          </a:p>
          <a:p>
            <a:pPr lvl="2"/>
            <a:r>
              <a:rPr lang="en-US" dirty="0"/>
              <a:t>128 bit minimum key length, preferred 256</a:t>
            </a:r>
          </a:p>
          <a:p>
            <a:pPr lvl="2"/>
            <a:r>
              <a:rPr lang="en-US" dirty="0"/>
              <a:t>AES key is far less likely to be broken than your public key pair</a:t>
            </a:r>
          </a:p>
          <a:p>
            <a:pPr lvl="1"/>
            <a:r>
              <a:rPr lang="en-US" dirty="0"/>
              <a:t>Avoid:</a:t>
            </a:r>
          </a:p>
          <a:p>
            <a:pPr lvl="2" fontAlgn="ctr"/>
            <a:r>
              <a:rPr lang="en-US" dirty="0"/>
              <a:t>Constructions with huge keys (slow, usually nonsense)</a:t>
            </a:r>
          </a:p>
          <a:p>
            <a:pPr lvl="2" fontAlgn="ctr"/>
            <a:r>
              <a:rPr lang="en-US" dirty="0"/>
              <a:t>Cipher "cascades"</a:t>
            </a:r>
          </a:p>
          <a:p>
            <a:pPr lvl="2" fontAlgn="ctr"/>
            <a:r>
              <a:rPr lang="en-US" dirty="0"/>
              <a:t>Key sizes under 128 bits</a:t>
            </a:r>
          </a:p>
          <a:p>
            <a:pPr fontAlgn="ctr"/>
            <a:r>
              <a:rPr lang="en-US" dirty="0"/>
              <a:t>Public key lengths (RSA, ECC, …)</a:t>
            </a:r>
          </a:p>
          <a:p>
            <a:pPr lvl="1" fontAlgn="ctr"/>
            <a:r>
              <a:rPr lang="en-US" dirty="0"/>
              <a:t>NOTE public keys usually much larger than symmetric keys</a:t>
            </a:r>
          </a:p>
          <a:p>
            <a:pPr lvl="1"/>
            <a:r>
              <a:rPr lang="en-US" dirty="0"/>
              <a:t>Use:</a:t>
            </a:r>
          </a:p>
          <a:p>
            <a:pPr lvl="2"/>
            <a:r>
              <a:rPr lang="en-US" dirty="0"/>
              <a:t>256-bit minimum for ECC/DH Keys , preferred 512 bit</a:t>
            </a:r>
          </a:p>
          <a:p>
            <a:pPr lvl="2"/>
            <a:r>
              <a:rPr lang="en-US" dirty="0"/>
              <a:t>2048-bit minimum for RSA/DH Group, preferred 4096</a:t>
            </a:r>
          </a:p>
          <a:p>
            <a:pPr lvl="1"/>
            <a:r>
              <a:rPr lang="en-US" dirty="0"/>
              <a:t>Avoid: </a:t>
            </a:r>
          </a:p>
          <a:p>
            <a:pPr lvl="2"/>
            <a:r>
              <a:rPr lang="en-US" dirty="0"/>
              <a:t>Anything smaller</a:t>
            </a:r>
          </a:p>
        </p:txBody>
      </p:sp>
      <p:sp>
        <p:nvSpPr>
          <p:cNvPr id="6" name="Shape 4041">
            <a:extLst>
              <a:ext uri="{FF2B5EF4-FFF2-40B4-BE49-F238E27FC236}">
                <a16:creationId xmlns:a16="http://schemas.microsoft.com/office/drawing/2014/main" id="{76EF1D5C-3F4D-4832-915E-212C53794AB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26</a:t>
            </a:fld>
            <a:endParaRPr lang="en" dirty="0"/>
          </a:p>
        </p:txBody>
      </p:sp>
    </p:spTree>
    <p:extLst>
      <p:ext uri="{BB962C8B-B14F-4D97-AF65-F5344CB8AC3E}">
        <p14:creationId xmlns:p14="http://schemas.microsoft.com/office/powerpoint/2010/main" val="683907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7E538D-F8FD-4157-8E58-C25F974E8DAA}"/>
              </a:ext>
            </a:extLst>
          </p:cNvPr>
          <p:cNvSpPr>
            <a:spLocks noGrp="1"/>
          </p:cNvSpPr>
          <p:nvPr>
            <p:ph type="ctrTitle"/>
          </p:nvPr>
        </p:nvSpPr>
        <p:spPr/>
        <p:txBody>
          <a:bodyPr>
            <a:normAutofit/>
          </a:bodyPr>
          <a:lstStyle/>
          <a:p>
            <a:r>
              <a:rPr lang="en-US" dirty="0"/>
              <a:t>Passwords</a:t>
            </a:r>
          </a:p>
        </p:txBody>
      </p:sp>
      <p:sp>
        <p:nvSpPr>
          <p:cNvPr id="4" name="TextBox 3">
            <a:extLst>
              <a:ext uri="{FF2B5EF4-FFF2-40B4-BE49-F238E27FC236}">
                <a16:creationId xmlns:a16="http://schemas.microsoft.com/office/drawing/2014/main" id="{BB156AFB-20B5-438C-BB48-F3EE3DAB968D}"/>
              </a:ext>
            </a:extLst>
          </p:cNvPr>
          <p:cNvSpPr txBox="1"/>
          <p:nvPr/>
        </p:nvSpPr>
        <p:spPr>
          <a:xfrm>
            <a:off x="581340" y="2767422"/>
            <a:ext cx="5666077" cy="369332"/>
          </a:xfrm>
          <a:prstGeom prst="rect">
            <a:avLst/>
          </a:prstGeom>
          <a:noFill/>
        </p:spPr>
        <p:txBody>
          <a:bodyPr wrap="square" rtlCol="0">
            <a:spAutoFit/>
          </a:bodyPr>
          <a:lstStyle/>
          <a:p>
            <a:r>
              <a:rPr lang="en-US" sz="1800" dirty="0">
                <a:solidFill>
                  <a:srgbClr val="ACCEE2"/>
                </a:solidFill>
              </a:rPr>
              <a:t>Break all the things!</a:t>
            </a:r>
          </a:p>
        </p:txBody>
      </p:sp>
      <p:sp>
        <p:nvSpPr>
          <p:cNvPr id="6" name="TextBox 5">
            <a:extLst>
              <a:ext uri="{FF2B5EF4-FFF2-40B4-BE49-F238E27FC236}">
                <a16:creationId xmlns:a16="http://schemas.microsoft.com/office/drawing/2014/main" id="{777741F8-558F-4BD9-8AB7-7E534F76F74A}"/>
              </a:ext>
            </a:extLst>
          </p:cNvPr>
          <p:cNvSpPr txBox="1"/>
          <p:nvPr/>
        </p:nvSpPr>
        <p:spPr>
          <a:xfrm>
            <a:off x="2923581" y="4115296"/>
            <a:ext cx="3296838" cy="461665"/>
          </a:xfrm>
          <a:prstGeom prst="rect">
            <a:avLst/>
          </a:prstGeom>
          <a:noFill/>
        </p:spPr>
        <p:txBody>
          <a:bodyPr wrap="square" rtlCol="0">
            <a:spAutoFit/>
          </a:bodyPr>
          <a:lstStyle/>
          <a:p>
            <a:r>
              <a:rPr lang="en-US" altLang="en-US" sz="1200" dirty="0">
                <a:solidFill>
                  <a:schemeClr val="accent1">
                    <a:lumMod val="60000"/>
                    <a:lumOff val="40000"/>
                  </a:schemeClr>
                </a:solidFill>
              </a:rPr>
              <a:t>“</a:t>
            </a:r>
            <a:r>
              <a:rPr lang="en-US" sz="1200" dirty="0">
                <a:solidFill>
                  <a:schemeClr val="accent1">
                    <a:lumMod val="60000"/>
                    <a:lumOff val="40000"/>
                  </a:schemeClr>
                </a:solidFill>
              </a:rPr>
              <a:t>Cryptography is typically bypassed, not penetrated”  -- Adi Shamir</a:t>
            </a:r>
          </a:p>
        </p:txBody>
      </p:sp>
    </p:spTree>
    <p:extLst>
      <p:ext uri="{BB962C8B-B14F-4D97-AF65-F5344CB8AC3E}">
        <p14:creationId xmlns:p14="http://schemas.microsoft.com/office/powerpoint/2010/main" val="2982378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Hashing</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r>
              <a:rPr lang="en-US" dirty="0"/>
              <a:t>Hashing takes arbitrary length bit-string into fixed length n bits</a:t>
            </a:r>
          </a:p>
          <a:p>
            <a:r>
              <a:rPr lang="en-US" dirty="0"/>
              <a:t>Useful to protect files from tampering</a:t>
            </a:r>
          </a:p>
          <a:p>
            <a:r>
              <a:rPr lang="en-US" dirty="0"/>
              <a:t>Collisions unavoidable</a:t>
            </a:r>
          </a:p>
          <a:p>
            <a:r>
              <a:rPr lang="en-US" dirty="0"/>
              <a:t>A secure hash makes finding collisions hard</a:t>
            </a:r>
          </a:p>
          <a:p>
            <a:r>
              <a:rPr lang="en-US" dirty="0"/>
              <a:t>Message </a:t>
            </a:r>
            <a:r>
              <a:rPr lang="en-US" dirty="0">
                <a:solidFill>
                  <a:srgbClr val="FF0000"/>
                </a:solidFill>
              </a:rPr>
              <a:t>m</a:t>
            </a:r>
            <a:r>
              <a:rPr lang="en-US" dirty="0"/>
              <a:t> is hashed by hash function </a:t>
            </a:r>
            <a:r>
              <a:rPr lang="en-US" dirty="0">
                <a:solidFill>
                  <a:srgbClr val="FF0000"/>
                </a:solidFill>
              </a:rPr>
              <a:t>h</a:t>
            </a:r>
            <a:r>
              <a:rPr lang="en-US" dirty="0"/>
              <a:t> as </a:t>
            </a:r>
            <a:r>
              <a:rPr lang="en-US" dirty="0">
                <a:solidFill>
                  <a:srgbClr val="FF0000"/>
                </a:solidFill>
              </a:rPr>
              <a:t>h(m)</a:t>
            </a:r>
          </a:p>
          <a:p>
            <a:endParaRPr lang="en-US" dirty="0"/>
          </a:p>
        </p:txBody>
      </p:sp>
      <p:grpSp>
        <p:nvGrpSpPr>
          <p:cNvPr id="6" name="Group 5">
            <a:extLst>
              <a:ext uri="{FF2B5EF4-FFF2-40B4-BE49-F238E27FC236}">
                <a16:creationId xmlns:a16="http://schemas.microsoft.com/office/drawing/2014/main" id="{F09F1451-BB7A-408E-8DDB-8C80B0B62D47}"/>
              </a:ext>
            </a:extLst>
          </p:cNvPr>
          <p:cNvGrpSpPr/>
          <p:nvPr/>
        </p:nvGrpSpPr>
        <p:grpSpPr>
          <a:xfrm>
            <a:off x="1492536" y="3165193"/>
            <a:ext cx="5107029" cy="1506502"/>
            <a:chOff x="1530350" y="3929063"/>
            <a:chExt cx="6237288" cy="1839912"/>
          </a:xfrm>
        </p:grpSpPr>
        <p:sp>
          <p:nvSpPr>
            <p:cNvPr id="7" name="Rectangle 4">
              <a:extLst>
                <a:ext uri="{FF2B5EF4-FFF2-40B4-BE49-F238E27FC236}">
                  <a16:creationId xmlns:a16="http://schemas.microsoft.com/office/drawing/2014/main" id="{C4DE5DF2-3591-4D96-B670-869DD7EA8BC8}"/>
                </a:ext>
              </a:extLst>
            </p:cNvPr>
            <p:cNvSpPr>
              <a:spLocks noChangeArrowheads="1"/>
            </p:cNvSpPr>
            <p:nvPr/>
          </p:nvSpPr>
          <p:spPr bwMode="auto">
            <a:xfrm>
              <a:off x="1530350" y="3929063"/>
              <a:ext cx="5284788" cy="220662"/>
            </a:xfrm>
            <a:prstGeom prst="rect">
              <a:avLst/>
            </a:prstGeom>
            <a:solidFill>
              <a:srgbClr val="99FF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8" name="Rectangle 5">
              <a:extLst>
                <a:ext uri="{FF2B5EF4-FFF2-40B4-BE49-F238E27FC236}">
                  <a16:creationId xmlns:a16="http://schemas.microsoft.com/office/drawing/2014/main" id="{D536EB7E-0EF1-419F-B6B9-F6126340D996}"/>
                </a:ext>
              </a:extLst>
            </p:cNvPr>
            <p:cNvSpPr>
              <a:spLocks noChangeArrowheads="1"/>
            </p:cNvSpPr>
            <p:nvPr/>
          </p:nvSpPr>
          <p:spPr bwMode="auto">
            <a:xfrm>
              <a:off x="3890963" y="5446713"/>
              <a:ext cx="608012" cy="220662"/>
            </a:xfrm>
            <a:prstGeom prst="rect">
              <a:avLst/>
            </a:prstGeom>
            <a:solidFill>
              <a:srgbClr val="008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 name="Line 6">
              <a:extLst>
                <a:ext uri="{FF2B5EF4-FFF2-40B4-BE49-F238E27FC236}">
                  <a16:creationId xmlns:a16="http://schemas.microsoft.com/office/drawing/2014/main" id="{203F50E6-D4F3-4495-9D7C-0810811A729E}"/>
                </a:ext>
              </a:extLst>
            </p:cNvPr>
            <p:cNvSpPr>
              <a:spLocks noChangeShapeType="1"/>
            </p:cNvSpPr>
            <p:nvPr/>
          </p:nvSpPr>
          <p:spPr bwMode="auto">
            <a:xfrm>
              <a:off x="4178300" y="4208463"/>
              <a:ext cx="0" cy="3095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0" name="Line 7">
              <a:extLst>
                <a:ext uri="{FF2B5EF4-FFF2-40B4-BE49-F238E27FC236}">
                  <a16:creationId xmlns:a16="http://schemas.microsoft.com/office/drawing/2014/main" id="{6F5604B9-AF2C-4834-B780-5FFF43BF2039}"/>
                </a:ext>
              </a:extLst>
            </p:cNvPr>
            <p:cNvSpPr>
              <a:spLocks noChangeShapeType="1"/>
            </p:cNvSpPr>
            <p:nvPr/>
          </p:nvSpPr>
          <p:spPr bwMode="auto">
            <a:xfrm>
              <a:off x="4187825" y="5114925"/>
              <a:ext cx="0" cy="279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1" name="Text Box 8">
              <a:extLst>
                <a:ext uri="{FF2B5EF4-FFF2-40B4-BE49-F238E27FC236}">
                  <a16:creationId xmlns:a16="http://schemas.microsoft.com/office/drawing/2014/main" id="{801F76BF-6118-4F78-B2B8-BE3D7EB785CB}"/>
                </a:ext>
              </a:extLst>
            </p:cNvPr>
            <p:cNvSpPr txBox="1">
              <a:spLocks noChangeArrowheads="1"/>
            </p:cNvSpPr>
            <p:nvPr/>
          </p:nvSpPr>
          <p:spPr bwMode="auto">
            <a:xfrm>
              <a:off x="5589588" y="4141788"/>
              <a:ext cx="21780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200" b="0" dirty="0">
                  <a:latin typeface="Comic Sans MS" panose="030F0702030302020204" pitchFamily="66" charset="0"/>
                </a:rPr>
                <a:t>message of arbitrary length</a:t>
              </a:r>
            </a:p>
          </p:txBody>
        </p:sp>
        <p:sp>
          <p:nvSpPr>
            <p:cNvPr id="12" name="Text Box 9">
              <a:extLst>
                <a:ext uri="{FF2B5EF4-FFF2-40B4-BE49-F238E27FC236}">
                  <a16:creationId xmlns:a16="http://schemas.microsoft.com/office/drawing/2014/main" id="{BEB7C567-2E49-4F40-B891-D6076C2368F0}"/>
                </a:ext>
              </a:extLst>
            </p:cNvPr>
            <p:cNvSpPr txBox="1">
              <a:spLocks noChangeArrowheads="1"/>
            </p:cNvSpPr>
            <p:nvPr/>
          </p:nvSpPr>
          <p:spPr bwMode="auto">
            <a:xfrm>
              <a:off x="4478338" y="5311775"/>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0" dirty="0">
                  <a:latin typeface="Comic Sans MS" panose="030F0702030302020204" pitchFamily="66" charset="0"/>
                </a:rPr>
                <a:t>fix length</a:t>
              </a:r>
            </a:p>
            <a:p>
              <a:r>
                <a:rPr lang="en-US" altLang="en-US" sz="1200" b="0" dirty="0">
                  <a:latin typeface="Comic Sans MS" panose="030F0702030302020204" pitchFamily="66" charset="0"/>
                </a:rPr>
                <a:t>hash value / message digest / fingerprint</a:t>
              </a:r>
            </a:p>
          </p:txBody>
        </p:sp>
        <p:sp>
          <p:nvSpPr>
            <p:cNvPr id="13" name="AutoShape 10">
              <a:extLst>
                <a:ext uri="{FF2B5EF4-FFF2-40B4-BE49-F238E27FC236}">
                  <a16:creationId xmlns:a16="http://schemas.microsoft.com/office/drawing/2014/main" id="{1DD73B0B-AD14-44BF-94DB-DDBAC335E501}"/>
                </a:ext>
              </a:extLst>
            </p:cNvPr>
            <p:cNvSpPr>
              <a:spLocks noChangeArrowheads="1"/>
            </p:cNvSpPr>
            <p:nvPr/>
          </p:nvSpPr>
          <p:spPr bwMode="auto">
            <a:xfrm>
              <a:off x="3490913" y="4514850"/>
              <a:ext cx="1354137" cy="601663"/>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200" b="0" dirty="0">
                  <a:latin typeface="Comic Sans MS" panose="030F0702030302020204" pitchFamily="66" charset="0"/>
                </a:rPr>
                <a:t>hash </a:t>
              </a:r>
            </a:p>
            <a:p>
              <a:pPr algn="ctr"/>
              <a:r>
                <a:rPr lang="en-US" altLang="en-US" sz="1200" b="0" dirty="0">
                  <a:latin typeface="Comic Sans MS" panose="030F0702030302020204" pitchFamily="66" charset="0"/>
                </a:rPr>
                <a:t>function</a:t>
              </a:r>
            </a:p>
          </p:txBody>
        </p:sp>
      </p:grpSp>
      <p:sp>
        <p:nvSpPr>
          <p:cNvPr id="14" name="Shape 4041">
            <a:extLst>
              <a:ext uri="{FF2B5EF4-FFF2-40B4-BE49-F238E27FC236}">
                <a16:creationId xmlns:a16="http://schemas.microsoft.com/office/drawing/2014/main" id="{B058E1FB-AFD4-47BD-BF30-B8221050803F}"/>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28</a:t>
            </a:fld>
            <a:endParaRPr lang="en" dirty="0"/>
          </a:p>
        </p:txBody>
      </p:sp>
    </p:spTree>
    <p:extLst>
      <p:ext uri="{BB962C8B-B14F-4D97-AF65-F5344CB8AC3E}">
        <p14:creationId xmlns:p14="http://schemas.microsoft.com/office/powerpoint/2010/main" val="447919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Hashing</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77500" lnSpcReduction="20000"/>
          </a:bodyPr>
          <a:lstStyle/>
          <a:p>
            <a:r>
              <a:rPr lang="en-US" dirty="0"/>
              <a:t>Desires:</a:t>
            </a:r>
          </a:p>
          <a:p>
            <a:pPr lvl="1"/>
            <a:r>
              <a:rPr lang="en-US" dirty="0"/>
              <a:t>Efficient: given m, h(m) easy to compute </a:t>
            </a:r>
          </a:p>
          <a:p>
            <a:pPr lvl="1"/>
            <a:r>
              <a:rPr lang="en-US" dirty="0"/>
              <a:t>Weak collision resistance: given m, hard to find m’ so h(m)=h(m’)</a:t>
            </a:r>
          </a:p>
          <a:p>
            <a:pPr lvl="1"/>
            <a:r>
              <a:rPr lang="en-US" dirty="0"/>
              <a:t>Strong collision resistance: hard to find m, m’ so h(m)=h(m’)</a:t>
            </a:r>
          </a:p>
          <a:p>
            <a:pPr lvl="1"/>
            <a:r>
              <a:rPr lang="en-US" dirty="0"/>
              <a:t>One-way: given hash value y, hard to find x so that h(x)=y</a:t>
            </a:r>
          </a:p>
          <a:p>
            <a:pPr lvl="1"/>
            <a:endParaRPr lang="en-US" dirty="0"/>
          </a:p>
          <a:p>
            <a:r>
              <a:rPr lang="en-US" dirty="0"/>
              <a:t>Avalanche effect: changing a single bit of input changes each output bit with 50% probability (SHA-3)</a:t>
            </a:r>
          </a:p>
          <a:p>
            <a:pPr lvl="1"/>
            <a:r>
              <a:rPr lang="en-US" dirty="0">
                <a:solidFill>
                  <a:schemeClr val="accent6">
                    <a:lumMod val="75000"/>
                  </a:schemeClr>
                </a:solidFill>
                <a:latin typeface="Consolas" panose="020B0609020204030204" pitchFamily="49" charset="0"/>
                <a:cs typeface="Consolas" panose="020B0609020204030204" pitchFamily="49" charset="0"/>
              </a:rPr>
              <a:t>SHAKE128("The quick brown fox jumps over the lazy dog", 256)</a:t>
            </a:r>
            <a:br>
              <a:rPr lang="en-US" dirty="0">
                <a:solidFill>
                  <a:schemeClr val="accent6">
                    <a:lumMod val="75000"/>
                  </a:schemeClr>
                </a:solidFill>
                <a:latin typeface="Consolas" panose="020B0609020204030204" pitchFamily="49" charset="0"/>
                <a:cs typeface="Consolas" panose="020B0609020204030204" pitchFamily="49" charset="0"/>
              </a:rPr>
            </a:br>
            <a:r>
              <a:rPr lang="en-US" dirty="0">
                <a:solidFill>
                  <a:schemeClr val="accent6">
                    <a:lumMod val="75000"/>
                  </a:schemeClr>
                </a:solidFill>
                <a:latin typeface="Consolas" panose="020B0609020204030204" pitchFamily="49" charset="0"/>
                <a:cs typeface="Consolas" panose="020B0609020204030204" pitchFamily="49" charset="0"/>
              </a:rPr>
              <a:t>f4202e3c5852f9182a0430fd8144f0a74b95e7417ecae17db0f8cfeed0e3e66e</a:t>
            </a:r>
          </a:p>
          <a:p>
            <a:pPr lvl="1"/>
            <a:r>
              <a:rPr lang="en-US" dirty="0">
                <a:solidFill>
                  <a:schemeClr val="accent6">
                    <a:lumMod val="75000"/>
                  </a:schemeClr>
                </a:solidFill>
                <a:latin typeface="Consolas" panose="020B0609020204030204" pitchFamily="49" charset="0"/>
                <a:cs typeface="Consolas" panose="020B0609020204030204" pitchFamily="49" charset="0"/>
              </a:rPr>
              <a:t>SHAKE128("The quick brown fox jumps over the lazy dof", 256)</a:t>
            </a:r>
            <a:br>
              <a:rPr lang="en-US" dirty="0">
                <a:solidFill>
                  <a:schemeClr val="accent6">
                    <a:lumMod val="75000"/>
                  </a:schemeClr>
                </a:solidFill>
                <a:latin typeface="Consolas" panose="020B0609020204030204" pitchFamily="49" charset="0"/>
                <a:cs typeface="Consolas" panose="020B0609020204030204" pitchFamily="49" charset="0"/>
              </a:rPr>
            </a:br>
            <a:r>
              <a:rPr lang="en-US" dirty="0">
                <a:solidFill>
                  <a:schemeClr val="accent6">
                    <a:lumMod val="75000"/>
                  </a:schemeClr>
                </a:solidFill>
                <a:latin typeface="Consolas" panose="020B0609020204030204" pitchFamily="49" charset="0"/>
                <a:cs typeface="Consolas" panose="020B0609020204030204" pitchFamily="49" charset="0"/>
              </a:rPr>
              <a:t>853f4538be0db9621a6cea659a06c1107b1f83f02b13d18297bd39d7411cf10c</a:t>
            </a:r>
          </a:p>
          <a:p>
            <a:pPr lvl="1"/>
            <a:endParaRPr lang="en-US" baseline="30000" dirty="0">
              <a:solidFill>
                <a:schemeClr val="accent6">
                  <a:lumMod val="75000"/>
                </a:schemeClr>
              </a:solidFill>
              <a:latin typeface="Consolas" panose="020B0609020204030204" pitchFamily="49" charset="0"/>
              <a:cs typeface="Consolas" panose="020B0609020204030204" pitchFamily="49" charset="0"/>
            </a:endParaRPr>
          </a:p>
          <a:p>
            <a:r>
              <a:rPr lang="en-US" dirty="0"/>
              <a:t>Birthday paradox</a:t>
            </a:r>
          </a:p>
          <a:p>
            <a:pPr lvl="1"/>
            <a:r>
              <a:rPr lang="en-US" dirty="0"/>
              <a:t>Likely collision in few items</a:t>
            </a:r>
          </a:p>
          <a:p>
            <a:pPr lvl="1"/>
            <a:r>
              <a:rPr lang="en-US" dirty="0"/>
              <a:t>For n-bit hash, if there are 2</a:t>
            </a:r>
            <a:r>
              <a:rPr lang="en-US" baseline="30000" dirty="0"/>
              <a:t>n/2</a:t>
            </a:r>
            <a:r>
              <a:rPr lang="en-US" dirty="0"/>
              <a:t> hashes, there is a likely collision</a:t>
            </a:r>
          </a:p>
          <a:p>
            <a:pPr lvl="1"/>
            <a:r>
              <a:rPr lang="en-US" dirty="0"/>
              <a:t>160-bit or higher recommended for most applications </a:t>
            </a:r>
            <a:endParaRPr lang="en-US" baseline="30000" dirty="0">
              <a:solidFill>
                <a:schemeClr val="accent6">
                  <a:lumMod val="75000"/>
                </a:schemeClr>
              </a:solidFill>
              <a:latin typeface="Consolas" panose="020B0609020204030204" pitchFamily="49" charset="0"/>
              <a:cs typeface="Consolas" panose="020B0609020204030204" pitchFamily="49" charset="0"/>
            </a:endParaRPr>
          </a:p>
          <a:p>
            <a:endParaRPr lang="en-US" dirty="0"/>
          </a:p>
          <a:p>
            <a:pPr lvl="1"/>
            <a:endParaRPr lang="en-US" dirty="0"/>
          </a:p>
          <a:p>
            <a:endParaRPr lang="en-US" dirty="0"/>
          </a:p>
          <a:p>
            <a:endParaRPr lang="en-US" dirty="0"/>
          </a:p>
        </p:txBody>
      </p:sp>
      <p:pic>
        <p:nvPicPr>
          <p:cNvPr id="2" name="Graphic 1">
            <a:extLst>
              <a:ext uri="{FF2B5EF4-FFF2-40B4-BE49-F238E27FC236}">
                <a16:creationId xmlns:a16="http://schemas.microsoft.com/office/drawing/2014/main" id="{08A7C53A-5A7B-4140-8B5B-417A604BF8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5563" y="3512129"/>
            <a:ext cx="2098405" cy="1351184"/>
          </a:xfrm>
          <a:prstGeom prst="rect">
            <a:avLst/>
          </a:prstGeom>
        </p:spPr>
      </p:pic>
      <p:sp>
        <p:nvSpPr>
          <p:cNvPr id="5" name="Shape 4041">
            <a:extLst>
              <a:ext uri="{FF2B5EF4-FFF2-40B4-BE49-F238E27FC236}">
                <a16:creationId xmlns:a16="http://schemas.microsoft.com/office/drawing/2014/main" id="{099ADF2B-B853-46B1-A621-9BE3038C9C1B}"/>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29</a:t>
            </a:fld>
            <a:endParaRPr lang="en" dirty="0"/>
          </a:p>
        </p:txBody>
      </p:sp>
    </p:spTree>
    <p:extLst>
      <p:ext uri="{BB962C8B-B14F-4D97-AF65-F5344CB8AC3E}">
        <p14:creationId xmlns:p14="http://schemas.microsoft.com/office/powerpoint/2010/main" val="1382192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4041">
            <a:extLst>
              <a:ext uri="{FF2B5EF4-FFF2-40B4-BE49-F238E27FC236}">
                <a16:creationId xmlns:a16="http://schemas.microsoft.com/office/drawing/2014/main" id="{B46D6A49-CB0E-4BC3-9F36-58AC5D1775D4}"/>
              </a:ext>
            </a:extLst>
          </p:cNvPr>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a:t>
            </a:fld>
            <a:endParaRPr lang="en" dirty="0"/>
          </a:p>
        </p:txBody>
      </p:sp>
      <p:sp>
        <p:nvSpPr>
          <p:cNvPr id="3" name="Title 2">
            <a:extLst>
              <a:ext uri="{FF2B5EF4-FFF2-40B4-BE49-F238E27FC236}">
                <a16:creationId xmlns:a16="http://schemas.microsoft.com/office/drawing/2014/main" id="{F7852C5C-8AD9-4E39-9442-4767FD2BAF90}"/>
              </a:ext>
            </a:extLst>
          </p:cNvPr>
          <p:cNvSpPr>
            <a:spLocks noGrp="1"/>
          </p:cNvSpPr>
          <p:nvPr>
            <p:ph type="title" idx="4294967295"/>
          </p:nvPr>
        </p:nvSpPr>
        <p:spPr>
          <a:xfrm>
            <a:off x="0" y="195263"/>
            <a:ext cx="7623175" cy="565150"/>
          </a:xfrm>
        </p:spPr>
        <p:txBody>
          <a:bodyPr/>
          <a:lstStyle/>
          <a:p>
            <a:r>
              <a:rPr lang="en-US" dirty="0"/>
              <a:t>About </a:t>
            </a:r>
            <a:r>
              <a:rPr lang="en-US" dirty="0" err="1"/>
              <a:t>Logikos</a:t>
            </a:r>
            <a:endParaRPr lang="en-US" dirty="0"/>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4294967295"/>
          </p:nvPr>
        </p:nvSpPr>
        <p:spPr>
          <a:xfrm>
            <a:off x="326004" y="984250"/>
            <a:ext cx="3729038" cy="3735388"/>
          </a:xfrm>
        </p:spPr>
        <p:txBody>
          <a:bodyPr>
            <a:normAutofit fontScale="92500" lnSpcReduction="10000"/>
          </a:bodyPr>
          <a:lstStyle/>
          <a:p>
            <a:r>
              <a:rPr lang="en-US" dirty="0">
                <a:solidFill>
                  <a:srgbClr val="ACCEE2"/>
                </a:solidFill>
              </a:rPr>
              <a:t>Software Services</a:t>
            </a:r>
          </a:p>
          <a:p>
            <a:pPr lvl="1"/>
            <a:r>
              <a:rPr lang="en-US" dirty="0">
                <a:solidFill>
                  <a:srgbClr val="ACCEE2"/>
                </a:solidFill>
              </a:rPr>
              <a:t>Fort Wayne, IN</a:t>
            </a:r>
          </a:p>
          <a:p>
            <a:pPr lvl="1"/>
            <a:r>
              <a:rPr lang="en-US" dirty="0">
                <a:solidFill>
                  <a:srgbClr val="ACCEE2"/>
                </a:solidFill>
              </a:rPr>
              <a:t>Founded 1978</a:t>
            </a:r>
          </a:p>
          <a:p>
            <a:r>
              <a:rPr lang="en-US" dirty="0">
                <a:solidFill>
                  <a:srgbClr val="ACCEE2"/>
                </a:solidFill>
              </a:rPr>
              <a:t>Areas</a:t>
            </a:r>
          </a:p>
          <a:p>
            <a:pPr lvl="1"/>
            <a:r>
              <a:rPr lang="en-US" dirty="0">
                <a:solidFill>
                  <a:srgbClr val="ACCEE2"/>
                </a:solidFill>
              </a:rPr>
              <a:t>Embedded</a:t>
            </a:r>
          </a:p>
          <a:p>
            <a:pPr lvl="1"/>
            <a:r>
              <a:rPr lang="en-US" dirty="0">
                <a:solidFill>
                  <a:srgbClr val="ACCEE2"/>
                </a:solidFill>
              </a:rPr>
              <a:t>Desktop</a:t>
            </a:r>
          </a:p>
          <a:p>
            <a:pPr lvl="1"/>
            <a:r>
              <a:rPr lang="en-US" dirty="0">
                <a:solidFill>
                  <a:srgbClr val="ACCEE2"/>
                </a:solidFill>
              </a:rPr>
              <a:t>Web Applications and Design</a:t>
            </a:r>
          </a:p>
          <a:p>
            <a:pPr lvl="1"/>
            <a:r>
              <a:rPr lang="en-US" dirty="0">
                <a:solidFill>
                  <a:srgbClr val="ACCEE2"/>
                </a:solidFill>
              </a:rPr>
              <a:t>Mobile Applications</a:t>
            </a:r>
          </a:p>
          <a:p>
            <a:pPr lvl="1"/>
            <a:r>
              <a:rPr lang="en-US" dirty="0">
                <a:solidFill>
                  <a:srgbClr val="ACCEE2"/>
                </a:solidFill>
              </a:rPr>
              <a:t>Software Testing</a:t>
            </a:r>
          </a:p>
          <a:p>
            <a:endParaRPr lang="en-US" dirty="0">
              <a:solidFill>
                <a:srgbClr val="ACCEE2"/>
              </a:solidFill>
            </a:endParaRPr>
          </a:p>
          <a:p>
            <a:endParaRPr lang="en-US" dirty="0"/>
          </a:p>
        </p:txBody>
      </p:sp>
      <p:sp>
        <p:nvSpPr>
          <p:cNvPr id="11" name="Content Placeholder 3">
            <a:extLst>
              <a:ext uri="{FF2B5EF4-FFF2-40B4-BE49-F238E27FC236}">
                <a16:creationId xmlns:a16="http://schemas.microsoft.com/office/drawing/2014/main" id="{3C4536DC-D895-4DCD-B1F1-A6119918DC99}"/>
              </a:ext>
            </a:extLst>
          </p:cNvPr>
          <p:cNvSpPr txBox="1">
            <a:spLocks/>
          </p:cNvSpPr>
          <p:nvPr/>
        </p:nvSpPr>
        <p:spPr>
          <a:xfrm>
            <a:off x="4258683" y="984331"/>
            <a:ext cx="3729042" cy="3735870"/>
          </a:xfrm>
          <a:prstGeom prst="rect">
            <a:avLst/>
          </a:prstGeom>
          <a:noFill/>
          <a:ln>
            <a:noFill/>
          </a:ln>
        </p:spPr>
        <p:txBody>
          <a:bodyPr wrap="square" lIns="91425" tIns="91425" rIns="91425" bIns="91425" anchor="t" anchorCtr="0">
            <a:normAutofit/>
          </a:bodyPr>
          <a:lstStyle>
            <a:defPPr marR="0" lvl="0" algn="l" rtl="0">
              <a:lnSpc>
                <a:spcPct val="100000"/>
              </a:lnSpc>
              <a:spcBef>
                <a:spcPts val="0"/>
              </a:spcBef>
              <a:spcAft>
                <a:spcPts val="0"/>
              </a:spcAft>
            </a:defPPr>
            <a:lvl1pPr marL="174625" marR="0" lvl="0" indent="-174625" algn="l" rtl="0">
              <a:lnSpc>
                <a:spcPct val="100000"/>
              </a:lnSpc>
              <a:spcBef>
                <a:spcPts val="600"/>
              </a:spcBef>
              <a:spcAft>
                <a:spcPts val="0"/>
              </a:spcAft>
              <a:buClr>
                <a:srgbClr val="D3EBD5"/>
              </a:buClr>
              <a:buSzPct val="1000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1pPr>
            <a:lvl2pPr marL="403225" marR="0" lvl="1" indent="-174625" algn="l" rtl="0">
              <a:lnSpc>
                <a:spcPct val="100000"/>
              </a:lnSpc>
              <a:spcBef>
                <a:spcPts val="480"/>
              </a:spcBef>
              <a:spcAft>
                <a:spcPts val="0"/>
              </a:spcAft>
              <a:buClr>
                <a:srgbClr val="D3EBD5"/>
              </a:buClr>
              <a:buSzPct val="100000"/>
              <a:buFont typeface="Titillium Web Light"/>
              <a:buChar char="▫"/>
              <a:defRPr sz="2400" b="0" i="0" u="none" strike="noStrike" cap="none" baseline="0">
                <a:solidFill>
                  <a:srgbClr val="003B55"/>
                </a:solidFill>
                <a:latin typeface="Titillium Web Light"/>
                <a:ea typeface="Titillium Web Light"/>
                <a:cs typeface="Titillium Web Light"/>
                <a:sym typeface="Titillium Web Light"/>
              </a:defRPr>
            </a:lvl2pPr>
            <a:lvl3pPr marL="631825" marR="0" lvl="2" indent="-114300" algn="l" rtl="0">
              <a:lnSpc>
                <a:spcPct val="100000"/>
              </a:lnSpc>
              <a:spcBef>
                <a:spcPts val="480"/>
              </a:spcBef>
              <a:spcAft>
                <a:spcPts val="0"/>
              </a:spcAft>
              <a:buClr>
                <a:srgbClr val="D3EBD5"/>
              </a:buClr>
              <a:buSzPct val="1000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3pPr>
            <a:lvl4pPr marL="914400" marR="0" lvl="3" indent="-168275" algn="l" rtl="0">
              <a:lnSpc>
                <a:spcPct val="100000"/>
              </a:lnSpc>
              <a:spcBef>
                <a:spcPts val="360"/>
              </a:spcBef>
              <a:spcAft>
                <a:spcPts val="0"/>
              </a:spcAft>
              <a:buClr>
                <a:srgbClr val="D3EBD5"/>
              </a:buClr>
              <a:buSzPct val="1000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4pPr>
            <a:lvl5pPr marL="1257300" marR="0" lvl="4" indent="-168275" algn="l" rtl="0">
              <a:lnSpc>
                <a:spcPct val="100000"/>
              </a:lnSpc>
              <a:spcBef>
                <a:spcPts val="360"/>
              </a:spcBef>
              <a:spcAft>
                <a:spcPts val="0"/>
              </a:spcAft>
              <a:buClr>
                <a:srgbClr val="D3EBD5"/>
              </a:buClr>
              <a:buSzPct val="1000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5pPr>
            <a:lvl6pPr marL="1660525" marR="0" lvl="5" indent="-228600" algn="l" rtl="0">
              <a:lnSpc>
                <a:spcPct val="100000"/>
              </a:lnSpc>
              <a:spcBef>
                <a:spcPts val="360"/>
              </a:spcBef>
              <a:spcAft>
                <a:spcPts val="0"/>
              </a:spcAft>
              <a:buClr>
                <a:srgbClr val="D3EBD5"/>
              </a:buClr>
              <a:buSzPct val="1000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6pPr>
            <a:lvl7pPr marL="2003425" marR="0" lvl="6" indent="-228600" algn="l" rtl="0">
              <a:lnSpc>
                <a:spcPct val="100000"/>
              </a:lnSpc>
              <a:spcBef>
                <a:spcPts val="360"/>
              </a:spcBef>
              <a:spcAft>
                <a:spcPts val="0"/>
              </a:spcAft>
              <a:buClr>
                <a:srgbClr val="D3EBD5"/>
              </a:buClr>
              <a:buSzPct val="1000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7pPr>
            <a:lvl8pPr marL="2117725" marR="0" lvl="7" indent="0" algn="l" rtl="0">
              <a:lnSpc>
                <a:spcPct val="100000"/>
              </a:lnSpc>
              <a:spcBef>
                <a:spcPts val="360"/>
              </a:spcBef>
              <a:spcAft>
                <a:spcPts val="0"/>
              </a:spcAft>
              <a:buClr>
                <a:srgbClr val="D3EBD5"/>
              </a:buClr>
              <a:buSzPct val="1000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8pPr>
            <a:lvl9pPr marL="2346325" marR="0" lvl="8" indent="0" algn="l" rtl="0">
              <a:lnSpc>
                <a:spcPct val="100000"/>
              </a:lnSpc>
              <a:spcBef>
                <a:spcPts val="360"/>
              </a:spcBef>
              <a:spcAft>
                <a:spcPts val="0"/>
              </a:spcAft>
              <a:buClr>
                <a:srgbClr val="D3EBD5"/>
              </a:buClr>
              <a:buSzPct val="100000"/>
              <a:buFont typeface="Titillium Web Light"/>
              <a:buChar char="■"/>
              <a:defRPr sz="2400" b="0" i="0" u="none" strike="noStrike" cap="none">
                <a:solidFill>
                  <a:srgbClr val="003B55"/>
                </a:solidFill>
                <a:latin typeface="Titillium Web Light"/>
                <a:ea typeface="Titillium Web Light"/>
                <a:cs typeface="Titillium Web Light"/>
                <a:sym typeface="Titillium Web Light"/>
              </a:defRPr>
            </a:lvl9pPr>
          </a:lstStyle>
          <a:p>
            <a:r>
              <a:rPr lang="en-US" dirty="0">
                <a:solidFill>
                  <a:srgbClr val="ACCEE2"/>
                </a:solidFill>
              </a:rPr>
              <a:t>Clients</a:t>
            </a:r>
          </a:p>
          <a:p>
            <a:pPr lvl="1"/>
            <a:r>
              <a:rPr lang="en-US" dirty="0">
                <a:solidFill>
                  <a:srgbClr val="ACCEE2"/>
                </a:solidFill>
              </a:rPr>
              <a:t>Automotive</a:t>
            </a:r>
          </a:p>
          <a:p>
            <a:pPr lvl="1"/>
            <a:r>
              <a:rPr lang="en-US" dirty="0">
                <a:solidFill>
                  <a:srgbClr val="ACCEE2"/>
                </a:solidFill>
              </a:rPr>
              <a:t>Commercial Services</a:t>
            </a:r>
          </a:p>
          <a:p>
            <a:pPr lvl="1"/>
            <a:r>
              <a:rPr lang="en-US" dirty="0">
                <a:solidFill>
                  <a:srgbClr val="ACCEE2"/>
                </a:solidFill>
              </a:rPr>
              <a:t>Consumer Electronics</a:t>
            </a:r>
          </a:p>
          <a:p>
            <a:pPr lvl="1"/>
            <a:r>
              <a:rPr lang="en-US" dirty="0">
                <a:solidFill>
                  <a:srgbClr val="ACCEE2"/>
                </a:solidFill>
              </a:rPr>
              <a:t>Govt and DoD</a:t>
            </a:r>
          </a:p>
          <a:p>
            <a:pPr lvl="1"/>
            <a:r>
              <a:rPr lang="en-US" dirty="0">
                <a:solidFill>
                  <a:srgbClr val="ACCEE2"/>
                </a:solidFill>
              </a:rPr>
              <a:t>Medical</a:t>
            </a:r>
          </a:p>
          <a:p>
            <a:pPr lvl="1"/>
            <a:r>
              <a:rPr lang="en-US" dirty="0">
                <a:solidFill>
                  <a:srgbClr val="ACCEE2"/>
                </a:solidFill>
              </a:rPr>
              <a:t>Retail</a:t>
            </a:r>
          </a:p>
          <a:p>
            <a:pPr lvl="1"/>
            <a:r>
              <a:rPr lang="en-US" dirty="0">
                <a:solidFill>
                  <a:srgbClr val="ACCEE2"/>
                </a:solidFill>
              </a:rPr>
              <a:t>Others</a:t>
            </a:r>
          </a:p>
        </p:txBody>
      </p:sp>
      <p:pic>
        <p:nvPicPr>
          <p:cNvPr id="12" name="Picture 11">
            <a:extLst>
              <a:ext uri="{FF2B5EF4-FFF2-40B4-BE49-F238E27FC236}">
                <a16:creationId xmlns:a16="http://schemas.microsoft.com/office/drawing/2014/main" id="{6A12C972-5859-4057-AF7C-884C8ADD90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6543" y="195263"/>
            <a:ext cx="1931105" cy="1390396"/>
          </a:xfrm>
          <a:prstGeom prst="rect">
            <a:avLst/>
          </a:prstGeom>
        </p:spPr>
      </p:pic>
    </p:spTree>
    <p:extLst>
      <p:ext uri="{BB962C8B-B14F-4D97-AF65-F5344CB8AC3E}">
        <p14:creationId xmlns:p14="http://schemas.microsoft.com/office/powerpoint/2010/main" val="4254811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SHA-3</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10000"/>
          </a:bodyPr>
          <a:lstStyle/>
          <a:p>
            <a:pPr fontAlgn="ctr"/>
            <a:r>
              <a:rPr lang="en-US" dirty="0"/>
              <a:t>Bertoni, Daeman (AES), Peeters, Assche</a:t>
            </a:r>
          </a:p>
          <a:p>
            <a:pPr fontAlgn="ctr"/>
            <a:r>
              <a:rPr lang="en-US" dirty="0"/>
              <a:t>Novel “sponge” construction</a:t>
            </a:r>
          </a:p>
          <a:p>
            <a:pPr lvl="1" fontAlgn="ctr"/>
            <a:r>
              <a:rPr lang="en-US" dirty="0"/>
              <a:t>Data “absorbed” into subset of state via XOR</a:t>
            </a:r>
          </a:p>
          <a:p>
            <a:pPr lvl="1" fontAlgn="ctr"/>
            <a:r>
              <a:rPr lang="en-US" dirty="0"/>
              <a:t>State transformed via efficient permutation function f</a:t>
            </a:r>
          </a:p>
          <a:p>
            <a:pPr lvl="1" fontAlgn="ctr"/>
            <a:r>
              <a:rPr lang="en-US" dirty="0"/>
              <a:t>Hash “squeezed” out from same state subset, blocks alternate with f</a:t>
            </a:r>
          </a:p>
          <a:p>
            <a:pPr lvl="1" fontAlgn="ctr"/>
            <a:r>
              <a:rPr lang="en-US" dirty="0"/>
              <a:t>Extra internal state prevents </a:t>
            </a:r>
            <a:r>
              <a:rPr lang="en-US" i="1" dirty="0"/>
              <a:t>length extension attack</a:t>
            </a:r>
          </a:p>
          <a:p>
            <a:pPr lvl="2" fontAlgn="ctr"/>
            <a:r>
              <a:rPr lang="en-US" dirty="0"/>
              <a:t>Lets hacker compute H(message1 + message2) given H(message1)</a:t>
            </a:r>
          </a:p>
          <a:p>
            <a:pPr lvl="2" fontAlgn="ctr"/>
            <a:r>
              <a:rPr lang="en-US" dirty="0"/>
              <a:t>Attack possible on SHA-2, SHA-1, MD5, others</a:t>
            </a:r>
          </a:p>
          <a:p>
            <a:pPr fontAlgn="ctr"/>
            <a:r>
              <a:rPr lang="en-US" dirty="0"/>
              <a:t>Internal state 1600 bits (5x5x64), 24 rounds, Padding is 10*1</a:t>
            </a:r>
          </a:p>
          <a:p>
            <a:pPr fontAlgn="ctr"/>
            <a:r>
              <a:rPr lang="en-US" dirty="0"/>
              <a:t>Defines two arbitrary output length streams (stream ciphers)</a:t>
            </a:r>
          </a:p>
          <a:p>
            <a:pPr lvl="1" fontAlgn="ctr"/>
            <a:r>
              <a:rPr lang="en-US" dirty="0"/>
              <a:t>SHAKE128 and SHAKE256</a:t>
            </a:r>
          </a:p>
          <a:p>
            <a:pPr fontAlgn="ctr"/>
            <a:r>
              <a:rPr lang="en-US" dirty="0"/>
              <a:t>Fast in hardware, slow in software (2x over SHA-2, 3x over SHA-1)</a:t>
            </a:r>
          </a:p>
          <a:p>
            <a:pPr fontAlgn="ctr"/>
            <a:endParaRPr lang="en-US" dirty="0"/>
          </a:p>
          <a:p>
            <a:pPr lvl="1" fontAlgn="ctr"/>
            <a:endParaRPr lang="en-US" dirty="0"/>
          </a:p>
        </p:txBody>
      </p:sp>
      <p:pic>
        <p:nvPicPr>
          <p:cNvPr id="5" name="Picture 4" descr="A close up of a device&#10;&#10;Description generated with very high confidence">
            <a:extLst>
              <a:ext uri="{FF2B5EF4-FFF2-40B4-BE49-F238E27FC236}">
                <a16:creationId xmlns:a16="http://schemas.microsoft.com/office/drawing/2014/main" id="{4296ADE7-1891-4D30-97F1-87C9395533AE}"/>
              </a:ext>
            </a:extLst>
          </p:cNvPr>
          <p:cNvPicPr>
            <a:picLocks noChangeAspect="1"/>
          </p:cNvPicPr>
          <p:nvPr/>
        </p:nvPicPr>
        <p:blipFill>
          <a:blip r:embed="rId3"/>
          <a:stretch>
            <a:fillRect/>
          </a:stretch>
        </p:blipFill>
        <p:spPr>
          <a:xfrm>
            <a:off x="5112000" y="461854"/>
            <a:ext cx="2514906" cy="1128564"/>
          </a:xfrm>
          <a:prstGeom prst="rect">
            <a:avLst/>
          </a:prstGeom>
        </p:spPr>
      </p:pic>
      <p:sp>
        <p:nvSpPr>
          <p:cNvPr id="6" name="Shape 4041">
            <a:extLst>
              <a:ext uri="{FF2B5EF4-FFF2-40B4-BE49-F238E27FC236}">
                <a16:creationId xmlns:a16="http://schemas.microsoft.com/office/drawing/2014/main" id="{6952B2AA-822E-4ABF-8CBE-F3919DFDE242}"/>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30</a:t>
            </a:fld>
            <a:endParaRPr lang="en" dirty="0"/>
          </a:p>
        </p:txBody>
      </p:sp>
    </p:spTree>
    <p:extLst>
      <p:ext uri="{BB962C8B-B14F-4D97-AF65-F5344CB8AC3E}">
        <p14:creationId xmlns:p14="http://schemas.microsoft.com/office/powerpoint/2010/main" val="1780594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SHA-3</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pPr fontAlgn="ctr"/>
            <a:endParaRPr lang="en-US" dirty="0"/>
          </a:p>
          <a:p>
            <a:pPr lvl="1" fontAlgn="ctr"/>
            <a:r>
              <a:rPr lang="en-US" dirty="0"/>
              <a:t>SHA-3 sizes and bit security, cycles per byte on Intel Skylake</a:t>
            </a:r>
          </a:p>
          <a:p>
            <a:pPr lvl="1" fontAlgn="ctr"/>
            <a:endParaRPr lang="en-US" dirty="0"/>
          </a:p>
          <a:p>
            <a:pPr lvl="1" fontAlgn="ctr"/>
            <a:endParaRPr lang="en-US" dirty="0"/>
          </a:p>
        </p:txBody>
      </p:sp>
      <p:graphicFrame>
        <p:nvGraphicFramePr>
          <p:cNvPr id="2" name="Table 1">
            <a:extLst>
              <a:ext uri="{FF2B5EF4-FFF2-40B4-BE49-F238E27FC236}">
                <a16:creationId xmlns:a16="http://schemas.microsoft.com/office/drawing/2014/main" id="{87EC5AC6-582F-4640-B210-FA0BBB4ED517}"/>
              </a:ext>
            </a:extLst>
          </p:cNvPr>
          <p:cNvGraphicFramePr>
            <a:graphicFrameLocks noGrp="1"/>
          </p:cNvGraphicFramePr>
          <p:nvPr>
            <p:extLst>
              <p:ext uri="{D42A27DB-BD31-4B8C-83A1-F6EECF244321}">
                <p14:modId xmlns:p14="http://schemas.microsoft.com/office/powerpoint/2010/main" val="2586789390"/>
              </p:ext>
            </p:extLst>
          </p:nvPr>
        </p:nvGraphicFramePr>
        <p:xfrm>
          <a:off x="575932" y="1869423"/>
          <a:ext cx="6851870" cy="2311400"/>
        </p:xfrm>
        <a:graphic>
          <a:graphicData uri="http://schemas.openxmlformats.org/drawingml/2006/table">
            <a:tbl>
              <a:tblPr firstRow="1" bandRow="1">
                <a:tableStyleId>{ADB7BCE6-D98F-4EBF-A451-670F210F7293}</a:tableStyleId>
              </a:tblPr>
              <a:tblGrid>
                <a:gridCol w="1031152">
                  <a:extLst>
                    <a:ext uri="{9D8B030D-6E8A-4147-A177-3AD203B41FA5}">
                      <a16:colId xmlns:a16="http://schemas.microsoft.com/office/drawing/2014/main" val="2206164203"/>
                    </a:ext>
                  </a:extLst>
                </a:gridCol>
                <a:gridCol w="925147">
                  <a:extLst>
                    <a:ext uri="{9D8B030D-6E8A-4147-A177-3AD203B41FA5}">
                      <a16:colId xmlns:a16="http://schemas.microsoft.com/office/drawing/2014/main" val="1322090901"/>
                    </a:ext>
                  </a:extLst>
                </a:gridCol>
                <a:gridCol w="915510">
                  <a:extLst>
                    <a:ext uri="{9D8B030D-6E8A-4147-A177-3AD203B41FA5}">
                      <a16:colId xmlns:a16="http://schemas.microsoft.com/office/drawing/2014/main" val="1448561910"/>
                    </a:ext>
                  </a:extLst>
                </a:gridCol>
                <a:gridCol w="934784">
                  <a:extLst>
                    <a:ext uri="{9D8B030D-6E8A-4147-A177-3AD203B41FA5}">
                      <a16:colId xmlns:a16="http://schemas.microsoft.com/office/drawing/2014/main" val="3959088006"/>
                    </a:ext>
                  </a:extLst>
                </a:gridCol>
                <a:gridCol w="873579">
                  <a:extLst>
                    <a:ext uri="{9D8B030D-6E8A-4147-A177-3AD203B41FA5}">
                      <a16:colId xmlns:a16="http://schemas.microsoft.com/office/drawing/2014/main" val="4064444098"/>
                    </a:ext>
                  </a:extLst>
                </a:gridCol>
                <a:gridCol w="1104900">
                  <a:extLst>
                    <a:ext uri="{9D8B030D-6E8A-4147-A177-3AD203B41FA5}">
                      <a16:colId xmlns:a16="http://schemas.microsoft.com/office/drawing/2014/main" val="974665719"/>
                    </a:ext>
                  </a:extLst>
                </a:gridCol>
                <a:gridCol w="1066798">
                  <a:extLst>
                    <a:ext uri="{9D8B030D-6E8A-4147-A177-3AD203B41FA5}">
                      <a16:colId xmlns:a16="http://schemas.microsoft.com/office/drawing/2014/main" val="1043371020"/>
                    </a:ext>
                  </a:extLst>
                </a:gridCol>
              </a:tblGrid>
              <a:tr h="370840">
                <a:tc>
                  <a:txBody>
                    <a:bodyPr/>
                    <a:lstStyle/>
                    <a:p>
                      <a:endParaRPr lang="en-US" sz="1200" dirty="0"/>
                    </a:p>
                  </a:txBody>
                  <a:tcPr/>
                </a:tc>
                <a:tc>
                  <a:txBody>
                    <a:bodyPr/>
                    <a:lstStyle/>
                    <a:p>
                      <a:r>
                        <a:rPr lang="en-US" sz="1200" dirty="0"/>
                        <a:t>SHA3-224</a:t>
                      </a:r>
                    </a:p>
                  </a:txBody>
                  <a:tcPr/>
                </a:tc>
                <a:tc>
                  <a:txBody>
                    <a:bodyPr/>
                    <a:lstStyle/>
                    <a:p>
                      <a:r>
                        <a:rPr lang="en-US" sz="1200" dirty="0"/>
                        <a:t>SHA3-256</a:t>
                      </a:r>
                    </a:p>
                  </a:txBody>
                  <a:tcPr/>
                </a:tc>
                <a:tc>
                  <a:txBody>
                    <a:bodyPr/>
                    <a:lstStyle/>
                    <a:p>
                      <a:r>
                        <a:rPr lang="en-US" sz="1200" dirty="0"/>
                        <a:t>SHA3-384</a:t>
                      </a:r>
                    </a:p>
                  </a:txBody>
                  <a:tcPr/>
                </a:tc>
                <a:tc>
                  <a:txBody>
                    <a:bodyPr/>
                    <a:lstStyle/>
                    <a:p>
                      <a:r>
                        <a:rPr lang="en-US" sz="1200" dirty="0"/>
                        <a:t>SHA3-512</a:t>
                      </a:r>
                    </a:p>
                  </a:txBody>
                  <a:tcPr/>
                </a:tc>
                <a:tc>
                  <a:txBody>
                    <a:bodyPr/>
                    <a:lstStyle/>
                    <a:p>
                      <a:r>
                        <a:rPr lang="en-US" sz="1200" dirty="0"/>
                        <a:t>SHAKE128</a:t>
                      </a:r>
                    </a:p>
                  </a:txBody>
                  <a:tcPr/>
                </a:tc>
                <a:tc>
                  <a:txBody>
                    <a:bodyPr/>
                    <a:lstStyle/>
                    <a:p>
                      <a:r>
                        <a:rPr lang="en-US" sz="1200" dirty="0"/>
                        <a:t>SHAKE256</a:t>
                      </a:r>
                    </a:p>
                  </a:txBody>
                  <a:tcPr/>
                </a:tc>
                <a:extLst>
                  <a:ext uri="{0D108BD9-81ED-4DB2-BD59-A6C34878D82A}">
                    <a16:rowId xmlns:a16="http://schemas.microsoft.com/office/drawing/2014/main" val="3925471135"/>
                  </a:ext>
                </a:extLst>
              </a:tr>
              <a:tr h="370840">
                <a:tc>
                  <a:txBody>
                    <a:bodyPr/>
                    <a:lstStyle/>
                    <a:p>
                      <a:r>
                        <a:rPr lang="en-US" sz="1200" dirty="0"/>
                        <a:t>Output bits</a:t>
                      </a:r>
                    </a:p>
                  </a:txBody>
                  <a:tcPr/>
                </a:tc>
                <a:tc>
                  <a:txBody>
                    <a:bodyPr/>
                    <a:lstStyle/>
                    <a:p>
                      <a:r>
                        <a:rPr lang="en-US" sz="1200" dirty="0"/>
                        <a:t>224</a:t>
                      </a:r>
                    </a:p>
                  </a:txBody>
                  <a:tcPr/>
                </a:tc>
                <a:tc>
                  <a:txBody>
                    <a:bodyPr/>
                    <a:lstStyle/>
                    <a:p>
                      <a:r>
                        <a:rPr lang="en-US" sz="1200" dirty="0"/>
                        <a:t>256</a:t>
                      </a:r>
                    </a:p>
                  </a:txBody>
                  <a:tcPr/>
                </a:tc>
                <a:tc>
                  <a:txBody>
                    <a:bodyPr/>
                    <a:lstStyle/>
                    <a:p>
                      <a:r>
                        <a:rPr lang="en-US" sz="1200" dirty="0"/>
                        <a:t>384</a:t>
                      </a:r>
                    </a:p>
                  </a:txBody>
                  <a:tcPr/>
                </a:tc>
                <a:tc>
                  <a:txBody>
                    <a:bodyPr/>
                    <a:lstStyle/>
                    <a:p>
                      <a:r>
                        <a:rPr lang="en-US" sz="1200" dirty="0"/>
                        <a:t>512</a:t>
                      </a:r>
                    </a:p>
                  </a:txBody>
                  <a:tcPr/>
                </a:tc>
                <a:tc>
                  <a:txBody>
                    <a:bodyPr/>
                    <a:lstStyle/>
                    <a:p>
                      <a:r>
                        <a:rPr lang="en-US" sz="1200" dirty="0"/>
                        <a:t>d (any)</a:t>
                      </a:r>
                    </a:p>
                  </a:txBody>
                  <a:tcPr/>
                </a:tc>
                <a:tc>
                  <a:txBody>
                    <a:bodyPr/>
                    <a:lstStyle/>
                    <a:p>
                      <a:r>
                        <a:rPr lang="en-US" sz="1200" dirty="0"/>
                        <a:t>d (any)</a:t>
                      </a:r>
                    </a:p>
                  </a:txBody>
                  <a:tcPr/>
                </a:tc>
                <a:extLst>
                  <a:ext uri="{0D108BD9-81ED-4DB2-BD59-A6C34878D82A}">
                    <a16:rowId xmlns:a16="http://schemas.microsoft.com/office/drawing/2014/main" val="469765037"/>
                  </a:ext>
                </a:extLst>
              </a:tr>
              <a:tr h="370840">
                <a:tc>
                  <a:txBody>
                    <a:bodyPr/>
                    <a:lstStyle/>
                    <a:p>
                      <a:r>
                        <a:rPr lang="en-US" sz="1200" dirty="0"/>
                        <a:t>Block size</a:t>
                      </a:r>
                    </a:p>
                  </a:txBody>
                  <a:tcPr/>
                </a:tc>
                <a:tc>
                  <a:txBody>
                    <a:bodyPr/>
                    <a:lstStyle/>
                    <a:p>
                      <a:r>
                        <a:rPr lang="en-US" sz="1200" dirty="0"/>
                        <a:t>1152</a:t>
                      </a:r>
                    </a:p>
                  </a:txBody>
                  <a:tcPr/>
                </a:tc>
                <a:tc>
                  <a:txBody>
                    <a:bodyPr/>
                    <a:lstStyle/>
                    <a:p>
                      <a:r>
                        <a:rPr lang="en-US" sz="1200" dirty="0"/>
                        <a:t>1088</a:t>
                      </a:r>
                    </a:p>
                  </a:txBody>
                  <a:tcPr/>
                </a:tc>
                <a:tc>
                  <a:txBody>
                    <a:bodyPr/>
                    <a:lstStyle/>
                    <a:p>
                      <a:r>
                        <a:rPr lang="en-US" sz="1200" dirty="0"/>
                        <a:t>832</a:t>
                      </a:r>
                    </a:p>
                  </a:txBody>
                  <a:tcPr/>
                </a:tc>
                <a:tc>
                  <a:txBody>
                    <a:bodyPr/>
                    <a:lstStyle/>
                    <a:p>
                      <a:r>
                        <a:rPr lang="en-US" sz="1200" dirty="0"/>
                        <a:t>576</a:t>
                      </a:r>
                    </a:p>
                  </a:txBody>
                  <a:tcPr/>
                </a:tc>
                <a:tc>
                  <a:txBody>
                    <a:bodyPr/>
                    <a:lstStyle/>
                    <a:p>
                      <a:r>
                        <a:rPr lang="en-US" sz="1200" dirty="0"/>
                        <a:t>1344</a:t>
                      </a:r>
                    </a:p>
                  </a:txBody>
                  <a:tcPr/>
                </a:tc>
                <a:tc>
                  <a:txBody>
                    <a:bodyPr/>
                    <a:lstStyle/>
                    <a:p>
                      <a:r>
                        <a:rPr lang="en-US" sz="1200" dirty="0"/>
                        <a:t>1088</a:t>
                      </a:r>
                    </a:p>
                  </a:txBody>
                  <a:tcPr/>
                </a:tc>
                <a:extLst>
                  <a:ext uri="{0D108BD9-81ED-4DB2-BD59-A6C34878D82A}">
                    <a16:rowId xmlns:a16="http://schemas.microsoft.com/office/drawing/2014/main" val="3516387096"/>
                  </a:ext>
                </a:extLst>
              </a:tr>
              <a:tr h="370840">
                <a:tc>
                  <a:txBody>
                    <a:bodyPr/>
                    <a:lstStyle/>
                    <a:p>
                      <a:r>
                        <a:rPr lang="en-US" sz="1200" dirty="0"/>
                        <a:t>security</a:t>
                      </a:r>
                    </a:p>
                  </a:txBody>
                  <a:tcPr/>
                </a:tc>
                <a:tc>
                  <a:txBody>
                    <a:bodyPr/>
                    <a:lstStyle/>
                    <a:p>
                      <a:r>
                        <a:rPr lang="en-US" sz="1200" dirty="0"/>
                        <a:t>112</a:t>
                      </a:r>
                    </a:p>
                  </a:txBody>
                  <a:tcPr/>
                </a:tc>
                <a:tc>
                  <a:txBody>
                    <a:bodyPr/>
                    <a:lstStyle/>
                    <a:p>
                      <a:r>
                        <a:rPr lang="en-US" sz="1200" dirty="0"/>
                        <a:t>128</a:t>
                      </a:r>
                    </a:p>
                  </a:txBody>
                  <a:tcPr/>
                </a:tc>
                <a:tc>
                  <a:txBody>
                    <a:bodyPr/>
                    <a:lstStyle/>
                    <a:p>
                      <a:r>
                        <a:rPr lang="en-US" sz="1200" dirty="0"/>
                        <a:t>192</a:t>
                      </a:r>
                    </a:p>
                  </a:txBody>
                  <a:tcPr/>
                </a:tc>
                <a:tc>
                  <a:txBody>
                    <a:bodyPr/>
                    <a:lstStyle/>
                    <a:p>
                      <a:r>
                        <a:rPr lang="en-US" sz="1200" dirty="0"/>
                        <a:t>256</a:t>
                      </a:r>
                    </a:p>
                  </a:txBody>
                  <a:tcPr/>
                </a:tc>
                <a:tc>
                  <a:txBody>
                    <a:bodyPr/>
                    <a:lstStyle/>
                    <a:p>
                      <a:r>
                        <a:rPr lang="en-US" sz="1200" dirty="0"/>
                        <a:t>Min(d/2,128)</a:t>
                      </a:r>
                    </a:p>
                  </a:txBody>
                  <a:tcPr/>
                </a:tc>
                <a:tc>
                  <a:txBody>
                    <a:bodyPr/>
                    <a:lstStyle/>
                    <a:p>
                      <a:r>
                        <a:rPr lang="en-US" sz="1200" dirty="0"/>
                        <a:t>Min(d/2,256)</a:t>
                      </a:r>
                    </a:p>
                  </a:txBody>
                  <a:tcPr/>
                </a:tc>
                <a:extLst>
                  <a:ext uri="{0D108BD9-81ED-4DB2-BD59-A6C34878D82A}">
                    <a16:rowId xmlns:a16="http://schemas.microsoft.com/office/drawing/2014/main" val="4154364449"/>
                  </a:ext>
                </a:extLst>
              </a:tr>
              <a:tr h="370840">
                <a:tc>
                  <a:txBody>
                    <a:bodyPr/>
                    <a:lstStyle/>
                    <a:p>
                      <a:r>
                        <a:rPr lang="en-US" sz="1200" dirty="0"/>
                        <a:t>Qc security</a:t>
                      </a:r>
                    </a:p>
                  </a:txBody>
                  <a:tcPr/>
                </a:tc>
                <a:tc>
                  <a:txBody>
                    <a:bodyPr/>
                    <a:lstStyle/>
                    <a:p>
                      <a:r>
                        <a:rPr lang="en-US" sz="1200" dirty="0"/>
                        <a:t>74</a:t>
                      </a:r>
                    </a:p>
                  </a:txBody>
                  <a:tcPr/>
                </a:tc>
                <a:tc>
                  <a:txBody>
                    <a:bodyPr/>
                    <a:lstStyle/>
                    <a:p>
                      <a:r>
                        <a:rPr lang="en-US" sz="1200" dirty="0"/>
                        <a:t>85</a:t>
                      </a:r>
                    </a:p>
                  </a:txBody>
                  <a:tcPr/>
                </a:tc>
                <a:tc>
                  <a:txBody>
                    <a:bodyPr/>
                    <a:lstStyle/>
                    <a:p>
                      <a:r>
                        <a:rPr lang="en-US" sz="1200" dirty="0"/>
                        <a:t>128</a:t>
                      </a:r>
                    </a:p>
                  </a:txBody>
                  <a:tcPr/>
                </a:tc>
                <a:tc>
                  <a:txBody>
                    <a:bodyPr/>
                    <a:lstStyle/>
                    <a:p>
                      <a:r>
                        <a:rPr lang="en-US" sz="1200" dirty="0"/>
                        <a:t>170</a:t>
                      </a:r>
                    </a:p>
                  </a:txBody>
                  <a:tcPr/>
                </a:tc>
                <a:tc>
                  <a:txBody>
                    <a:bodyPr/>
                    <a:lstStyle/>
                    <a:p>
                      <a:r>
                        <a:rPr lang="en-US" sz="1200" dirty="0"/>
                        <a:t>Min(d/3,128)</a:t>
                      </a:r>
                    </a:p>
                  </a:txBody>
                  <a:tcPr/>
                </a:tc>
                <a:tc>
                  <a:txBody>
                    <a:bodyPr/>
                    <a:lstStyle/>
                    <a:p>
                      <a:r>
                        <a:rPr lang="en-US" sz="1200" dirty="0"/>
                        <a:t>Min(d/3,128)</a:t>
                      </a:r>
                    </a:p>
                  </a:txBody>
                  <a:tcPr/>
                </a:tc>
                <a:extLst>
                  <a:ext uri="{0D108BD9-81ED-4DB2-BD59-A6C34878D82A}">
                    <a16:rowId xmlns:a16="http://schemas.microsoft.com/office/drawing/2014/main" val="2755800959"/>
                  </a:ext>
                </a:extLst>
              </a:tr>
              <a:tr h="370840">
                <a:tc>
                  <a:txBody>
                    <a:bodyPr/>
                    <a:lstStyle/>
                    <a:p>
                      <a:r>
                        <a:rPr lang="en-US" sz="1200" dirty="0"/>
                        <a:t>Skylake cpb</a:t>
                      </a:r>
                    </a:p>
                  </a:txBody>
                  <a:tcPr/>
                </a:tc>
                <a:tc>
                  <a:txBody>
                    <a:bodyPr/>
                    <a:lstStyle/>
                    <a:p>
                      <a:r>
                        <a:rPr lang="en-US" sz="1200" dirty="0"/>
                        <a:t>8.12</a:t>
                      </a:r>
                    </a:p>
                  </a:txBody>
                  <a:tcPr/>
                </a:tc>
                <a:tc>
                  <a:txBody>
                    <a:bodyPr/>
                    <a:lstStyle/>
                    <a:p>
                      <a:r>
                        <a:rPr lang="en-US" sz="1200" dirty="0"/>
                        <a:t>8.59</a:t>
                      </a:r>
                    </a:p>
                  </a:txBody>
                  <a:tcPr/>
                </a:tc>
                <a:tc>
                  <a:txBody>
                    <a:bodyPr/>
                    <a:lstStyle/>
                    <a:p>
                      <a:r>
                        <a:rPr lang="en-US" sz="1200" dirty="0"/>
                        <a:t>11.06</a:t>
                      </a:r>
                    </a:p>
                  </a:txBody>
                  <a:tcPr/>
                </a:tc>
                <a:tc>
                  <a:txBody>
                    <a:bodyPr/>
                    <a:lstStyle/>
                    <a:p>
                      <a:r>
                        <a:rPr lang="en-US" sz="1200" dirty="0"/>
                        <a:t>15.88</a:t>
                      </a:r>
                    </a:p>
                  </a:txBody>
                  <a:tcPr/>
                </a:tc>
                <a:tc>
                  <a:txBody>
                    <a:bodyPr/>
                    <a:lstStyle/>
                    <a:p>
                      <a:r>
                        <a:rPr lang="en-US" sz="1200" dirty="0"/>
                        <a:t>7.08</a:t>
                      </a:r>
                    </a:p>
                  </a:txBody>
                  <a:tcPr/>
                </a:tc>
                <a:tc>
                  <a:txBody>
                    <a:bodyPr/>
                    <a:lstStyle/>
                    <a:p>
                      <a:r>
                        <a:rPr lang="en-US" sz="1200" dirty="0"/>
                        <a:t>8.59</a:t>
                      </a:r>
                    </a:p>
                  </a:txBody>
                  <a:tcPr/>
                </a:tc>
                <a:extLst>
                  <a:ext uri="{0D108BD9-81ED-4DB2-BD59-A6C34878D82A}">
                    <a16:rowId xmlns:a16="http://schemas.microsoft.com/office/drawing/2014/main" val="2272604798"/>
                  </a:ext>
                </a:extLst>
              </a:tr>
            </a:tbl>
          </a:graphicData>
        </a:graphic>
      </p:graphicFrame>
      <p:sp>
        <p:nvSpPr>
          <p:cNvPr id="5" name="Shape 4041">
            <a:extLst>
              <a:ext uri="{FF2B5EF4-FFF2-40B4-BE49-F238E27FC236}">
                <a16:creationId xmlns:a16="http://schemas.microsoft.com/office/drawing/2014/main" id="{38A008BA-4AEA-45B8-8C67-1DED751BF2CD}"/>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31</a:t>
            </a:fld>
            <a:endParaRPr lang="en" dirty="0"/>
          </a:p>
        </p:txBody>
      </p:sp>
    </p:spTree>
    <p:extLst>
      <p:ext uri="{BB962C8B-B14F-4D97-AF65-F5344CB8AC3E}">
        <p14:creationId xmlns:p14="http://schemas.microsoft.com/office/powerpoint/2010/main" val="887782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solidFill>
                  <a:srgbClr val="FF0000"/>
                </a:solidFill>
              </a:rPr>
              <a:t>Guidelines IV: Hashing / HMAC</a:t>
            </a:r>
            <a:endParaRPr lang="en-US" dirty="0"/>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normAutofit lnSpcReduction="10000"/>
          </a:bodyPr>
          <a:lstStyle/>
          <a:p>
            <a:r>
              <a:rPr lang="en-US" dirty="0"/>
              <a:t>Use: </a:t>
            </a:r>
          </a:p>
          <a:p>
            <a:pPr lvl="1"/>
            <a:r>
              <a:rPr lang="en-US" dirty="0"/>
              <a:t>Hash with truncated output (sidesteps length extension attacks)</a:t>
            </a:r>
          </a:p>
          <a:p>
            <a:pPr lvl="1"/>
            <a:r>
              <a:rPr lang="en-US" dirty="0"/>
              <a:t>SHA3-512</a:t>
            </a:r>
          </a:p>
          <a:p>
            <a:pPr lvl="1"/>
            <a:r>
              <a:rPr lang="en-US" dirty="0"/>
              <a:t>SHA3-256</a:t>
            </a:r>
          </a:p>
          <a:p>
            <a:pPr lvl="1" fontAlgn="ctr"/>
            <a:r>
              <a:rPr lang="en-US" dirty="0"/>
              <a:t>HMAC-SHA-512/256</a:t>
            </a:r>
          </a:p>
          <a:p>
            <a:pPr lvl="1" fontAlgn="ctr"/>
            <a:endParaRPr lang="en-US" dirty="0"/>
          </a:p>
          <a:p>
            <a:pPr fontAlgn="ctr"/>
            <a:r>
              <a:rPr lang="en-US" dirty="0"/>
              <a:t>Avoid:</a:t>
            </a:r>
          </a:p>
          <a:p>
            <a:pPr lvl="1" fontAlgn="ctr"/>
            <a:r>
              <a:rPr lang="en-US" dirty="0"/>
              <a:t>HMAC-MD5,HMAC-SHA1, MD6</a:t>
            </a:r>
          </a:p>
          <a:p>
            <a:pPr lvl="1" fontAlgn="ctr"/>
            <a:r>
              <a:rPr lang="en-US" dirty="0"/>
              <a:t>Custom "keyed hash" constructions</a:t>
            </a:r>
          </a:p>
          <a:p>
            <a:pPr lvl="1" fontAlgn="ctr"/>
            <a:r>
              <a:rPr lang="en-US" dirty="0"/>
              <a:t>Complex polynomial MACs</a:t>
            </a:r>
          </a:p>
          <a:p>
            <a:pPr lvl="1" fontAlgn="ctr"/>
            <a:r>
              <a:rPr lang="en-US" dirty="0"/>
              <a:t>Encrypted hashes</a:t>
            </a:r>
          </a:p>
          <a:p>
            <a:pPr lvl="1" fontAlgn="ctr"/>
            <a:r>
              <a:rPr lang="en-US" dirty="0"/>
              <a:t>Anything CRC</a:t>
            </a:r>
          </a:p>
        </p:txBody>
      </p:sp>
      <p:sp>
        <p:nvSpPr>
          <p:cNvPr id="6" name="Shape 4041">
            <a:extLst>
              <a:ext uri="{FF2B5EF4-FFF2-40B4-BE49-F238E27FC236}">
                <a16:creationId xmlns:a16="http://schemas.microsoft.com/office/drawing/2014/main" id="{76EF1D5C-3F4D-4832-915E-212C53794AB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32</a:t>
            </a:fld>
            <a:endParaRPr lang="en" dirty="0"/>
          </a:p>
        </p:txBody>
      </p:sp>
    </p:spTree>
    <p:extLst>
      <p:ext uri="{BB962C8B-B14F-4D97-AF65-F5344CB8AC3E}">
        <p14:creationId xmlns:p14="http://schemas.microsoft.com/office/powerpoint/2010/main" val="1533681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Password background I</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pPr marL="0" indent="0">
              <a:buNone/>
            </a:pPr>
            <a:r>
              <a:rPr lang="en-US" sz="2400" b="1" dirty="0">
                <a:solidFill>
                  <a:srgbClr val="FF0000"/>
                </a:solidFill>
              </a:rPr>
              <a:t>   THIS IS NOT THE FINAL ANSWER – DO NOT DO THIS!</a:t>
            </a:r>
          </a:p>
          <a:p>
            <a:r>
              <a:rPr lang="en-US" dirty="0"/>
              <a:t>Computer systems requiring password authentication should not store a list of passwords (same for credit cards, etc.)</a:t>
            </a:r>
          </a:p>
          <a:p>
            <a:pPr lvl="1"/>
            <a:r>
              <a:rPr lang="en-US" dirty="0"/>
              <a:t>Such a list, if stolen, allows access, making it a target</a:t>
            </a:r>
          </a:p>
          <a:p>
            <a:r>
              <a:rPr lang="en-US" dirty="0"/>
              <a:t>First idea: hash the password, store the hash</a:t>
            </a:r>
          </a:p>
          <a:p>
            <a:pPr lvl="1"/>
            <a:r>
              <a:rPr lang="en-US" dirty="0"/>
              <a:t>To authenticate user, get password, hash it, compare</a:t>
            </a:r>
          </a:p>
          <a:p>
            <a:pPr lvl="1"/>
            <a:r>
              <a:rPr lang="en-US" dirty="0"/>
              <a:t>Stops attacker from using stolen (hash of) password file, since she cannot enter the password.</a:t>
            </a:r>
          </a:p>
          <a:p>
            <a:pPr lvl="1"/>
            <a:endParaRPr lang="en-US" dirty="0"/>
          </a:p>
          <a:p>
            <a:r>
              <a:rPr lang="en-US" dirty="0"/>
              <a:t>How to break this?</a:t>
            </a:r>
          </a:p>
          <a:p>
            <a:endParaRPr lang="en-US" dirty="0"/>
          </a:p>
        </p:txBody>
      </p:sp>
      <p:pic>
        <p:nvPicPr>
          <p:cNvPr id="3074" name="Picture 2" descr="Image result for hacker">
            <a:hlinkClick r:id="rId2"/>
            <a:extLst>
              <a:ext uri="{FF2B5EF4-FFF2-40B4-BE49-F238E27FC236}">
                <a16:creationId xmlns:a16="http://schemas.microsoft.com/office/drawing/2014/main" id="{C144C501-AB4D-4E84-B739-68AD426C4A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4300" y="3330335"/>
            <a:ext cx="2278727" cy="14335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close up of a sign&#10;&#10;Description generated with very high confidence">
            <a:extLst>
              <a:ext uri="{FF2B5EF4-FFF2-40B4-BE49-F238E27FC236}">
                <a16:creationId xmlns:a16="http://schemas.microsoft.com/office/drawing/2014/main" id="{4DE42CCB-E58F-441D-9668-99FD7409F9D9}"/>
              </a:ext>
            </a:extLst>
          </p:cNvPr>
          <p:cNvPicPr>
            <a:picLocks noChangeAspect="1"/>
          </p:cNvPicPr>
          <p:nvPr/>
        </p:nvPicPr>
        <p:blipFill>
          <a:blip r:embed="rId4"/>
          <a:stretch>
            <a:fillRect/>
          </a:stretch>
        </p:blipFill>
        <p:spPr>
          <a:xfrm>
            <a:off x="6058366" y="1694793"/>
            <a:ext cx="1404661" cy="876957"/>
          </a:xfrm>
          <a:prstGeom prst="rect">
            <a:avLst/>
          </a:prstGeom>
        </p:spPr>
      </p:pic>
      <p:sp>
        <p:nvSpPr>
          <p:cNvPr id="6" name="Shape 4041">
            <a:extLst>
              <a:ext uri="{FF2B5EF4-FFF2-40B4-BE49-F238E27FC236}">
                <a16:creationId xmlns:a16="http://schemas.microsoft.com/office/drawing/2014/main" id="{B634F80B-D4A0-4D00-ACB8-34E50213B320}"/>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33</a:t>
            </a:fld>
            <a:endParaRPr lang="en" dirty="0"/>
          </a:p>
        </p:txBody>
      </p:sp>
    </p:spTree>
    <p:extLst>
      <p:ext uri="{BB962C8B-B14F-4D97-AF65-F5344CB8AC3E}">
        <p14:creationId xmlns:p14="http://schemas.microsoft.com/office/powerpoint/2010/main" val="2493588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generated with high confidence">
            <a:extLst>
              <a:ext uri="{FF2B5EF4-FFF2-40B4-BE49-F238E27FC236}">
                <a16:creationId xmlns:a16="http://schemas.microsoft.com/office/drawing/2014/main" id="{4D5D0C41-BC4A-486F-8C24-5D48FDC47058}"/>
              </a:ext>
            </a:extLst>
          </p:cNvPr>
          <p:cNvPicPr>
            <a:picLocks noChangeAspect="1"/>
          </p:cNvPicPr>
          <p:nvPr/>
        </p:nvPicPr>
        <p:blipFill>
          <a:blip r:embed="rId3"/>
          <a:stretch>
            <a:fillRect/>
          </a:stretch>
        </p:blipFill>
        <p:spPr>
          <a:xfrm>
            <a:off x="6419850" y="3922347"/>
            <a:ext cx="1085850" cy="1085850"/>
          </a:xfrm>
          <a:prstGeom prst="rect">
            <a:avLst/>
          </a:prstGeom>
        </p:spPr>
      </p:pic>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Password background II</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normAutofit fontScale="77500" lnSpcReduction="20000"/>
          </a:bodyPr>
          <a:lstStyle/>
          <a:p>
            <a:r>
              <a:rPr lang="en-US" dirty="0"/>
              <a:t>Users choose poorly</a:t>
            </a:r>
          </a:p>
          <a:p>
            <a:pPr lvl="1"/>
            <a:r>
              <a:rPr lang="en-US" dirty="0"/>
              <a:t>many passwords common, not much entropy</a:t>
            </a:r>
          </a:p>
          <a:p>
            <a:r>
              <a:rPr lang="en-US" dirty="0"/>
              <a:t>Attacker steals list of hashed passwords</a:t>
            </a:r>
          </a:p>
          <a:p>
            <a:pPr lvl="1"/>
            <a:r>
              <a:rPr lang="en-US" dirty="0"/>
              <a:t>Assumes weak passwords exist</a:t>
            </a:r>
          </a:p>
          <a:p>
            <a:pPr lvl="1"/>
            <a:r>
              <a:rPr lang="en-US" dirty="0"/>
              <a:t>Hashes most frequent passwords</a:t>
            </a:r>
          </a:p>
          <a:p>
            <a:pPr lvl="1"/>
            <a:r>
              <a:rPr lang="en-US" dirty="0"/>
              <a:t>Can find matches, use to access</a:t>
            </a:r>
          </a:p>
          <a:p>
            <a:r>
              <a:rPr lang="en-US" dirty="0"/>
              <a:t>Making list only needs done once, can be used to attack many places efficiently</a:t>
            </a:r>
          </a:p>
          <a:p>
            <a:r>
              <a:rPr lang="en-US" dirty="0"/>
              <a:t>So how about storing 37</a:t>
            </a:r>
            <a:r>
              <a:rPr lang="en-US" baseline="30000" dirty="0"/>
              <a:t>th</a:t>
            </a:r>
            <a:r>
              <a:rPr lang="en-US" dirty="0"/>
              <a:t> hash? Or 101</a:t>
            </a:r>
            <a:r>
              <a:rPr lang="en-US" baseline="30000" dirty="0"/>
              <a:t>st</a:t>
            </a:r>
            <a:r>
              <a:rPr lang="en-US" dirty="0"/>
              <a:t> hash? Now attacker needs new tables</a:t>
            </a:r>
          </a:p>
          <a:p>
            <a:pPr lvl="1"/>
            <a:r>
              <a:rPr lang="en-US" dirty="0"/>
              <a:t>Attacker tables grow unwieldy</a:t>
            </a:r>
          </a:p>
          <a:p>
            <a:r>
              <a:rPr lang="en-US" dirty="0"/>
              <a:t>Rainbow tables </a:t>
            </a:r>
          </a:p>
          <a:p>
            <a:pPr lvl="1"/>
            <a:r>
              <a:rPr lang="en-US" dirty="0"/>
              <a:t>Rainbow table: for each common password, hash N times, store password and last hash.</a:t>
            </a:r>
          </a:p>
          <a:p>
            <a:pPr lvl="1"/>
            <a:r>
              <a:rPr lang="en-US" dirty="0"/>
              <a:t>Give unknown hashed password, hash it N times, check table each time.</a:t>
            </a:r>
          </a:p>
          <a:p>
            <a:pPr lvl="1"/>
            <a:r>
              <a:rPr lang="en-US" dirty="0"/>
              <a:t>If a hit, then the password is most likely the one starting the chain.</a:t>
            </a:r>
          </a:p>
          <a:p>
            <a:pPr lvl="1"/>
            <a:r>
              <a:rPr lang="en-US" dirty="0"/>
              <a:t>Breaks places that store hashed passwords as long as table computed to higher N than stolen password</a:t>
            </a:r>
          </a:p>
          <a:p>
            <a:pPr lvl="1"/>
            <a:r>
              <a:rPr lang="en-US" dirty="0"/>
              <a:t>Many other flavors of rainbow tables used to attack different things</a:t>
            </a:r>
          </a:p>
          <a:p>
            <a:endParaRPr lang="en-US" dirty="0"/>
          </a:p>
        </p:txBody>
      </p:sp>
      <p:pic>
        <p:nvPicPr>
          <p:cNvPr id="6" name="Picture 5">
            <a:extLst>
              <a:ext uri="{FF2B5EF4-FFF2-40B4-BE49-F238E27FC236}">
                <a16:creationId xmlns:a16="http://schemas.microsoft.com/office/drawing/2014/main" id="{C52B472B-F230-4221-8A59-7C72C4E35E82}"/>
              </a:ext>
            </a:extLst>
          </p:cNvPr>
          <p:cNvPicPr>
            <a:picLocks noChangeAspect="1"/>
          </p:cNvPicPr>
          <p:nvPr/>
        </p:nvPicPr>
        <p:blipFill>
          <a:blip r:embed="rId4"/>
          <a:stretch>
            <a:fillRect/>
          </a:stretch>
        </p:blipFill>
        <p:spPr>
          <a:xfrm>
            <a:off x="4687213" y="239154"/>
            <a:ext cx="2532737" cy="1959963"/>
          </a:xfrm>
          <a:prstGeom prst="rect">
            <a:avLst/>
          </a:prstGeom>
        </p:spPr>
      </p:pic>
      <p:sp>
        <p:nvSpPr>
          <p:cNvPr id="7" name="Shape 4041">
            <a:extLst>
              <a:ext uri="{FF2B5EF4-FFF2-40B4-BE49-F238E27FC236}">
                <a16:creationId xmlns:a16="http://schemas.microsoft.com/office/drawing/2014/main" id="{BBBBF00B-E6EC-4352-BDF3-2D4E893C400C}"/>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34</a:t>
            </a:fld>
            <a:endParaRPr lang="en" dirty="0"/>
          </a:p>
        </p:txBody>
      </p:sp>
    </p:spTree>
    <p:extLst>
      <p:ext uri="{BB962C8B-B14F-4D97-AF65-F5344CB8AC3E}">
        <p14:creationId xmlns:p14="http://schemas.microsoft.com/office/powerpoint/2010/main" val="3541072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Password background III</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r>
              <a:rPr lang="en-US" dirty="0"/>
              <a:t>Rainbow table protection</a:t>
            </a:r>
          </a:p>
          <a:p>
            <a:pPr lvl="1"/>
            <a:r>
              <a:rPr lang="en-US" dirty="0"/>
              <a:t>Mix in some randomness so table is useless</a:t>
            </a:r>
          </a:p>
          <a:p>
            <a:pPr lvl="1"/>
            <a:r>
              <a:rPr lang="en-US" dirty="0"/>
              <a:t>Random “salt” is added: store salt and hash(concat(salt,password))</a:t>
            </a:r>
          </a:p>
          <a:p>
            <a:pPr lvl="1"/>
            <a:r>
              <a:rPr lang="en-US" dirty="0"/>
              <a:t>Authentication then gets user password, looks up salt, hashes, checks</a:t>
            </a:r>
          </a:p>
          <a:p>
            <a:endParaRPr lang="en-US" dirty="0"/>
          </a:p>
          <a:p>
            <a:r>
              <a:rPr lang="en-US" dirty="0"/>
              <a:t>Salt</a:t>
            </a:r>
          </a:p>
          <a:p>
            <a:pPr lvl="1"/>
            <a:r>
              <a:rPr lang="en-US" b="1" dirty="0"/>
              <a:t>Must be generated in cryptographically </a:t>
            </a:r>
            <a:br>
              <a:rPr lang="en-US" b="1" dirty="0"/>
            </a:br>
            <a:r>
              <a:rPr lang="en-US" b="1" dirty="0"/>
              <a:t>secure, random manner</a:t>
            </a:r>
          </a:p>
          <a:p>
            <a:pPr lvl="1"/>
            <a:r>
              <a:rPr lang="en-US" b="1" dirty="0"/>
              <a:t>Must never be reused</a:t>
            </a:r>
            <a:r>
              <a:rPr lang="en-US" dirty="0"/>
              <a:t> </a:t>
            </a:r>
          </a:p>
          <a:p>
            <a:pPr lvl="2"/>
            <a:r>
              <a:rPr lang="en-US" dirty="0"/>
              <a:t>Each password and password change </a:t>
            </a:r>
            <a:br>
              <a:rPr lang="en-US" dirty="0"/>
            </a:br>
            <a:r>
              <a:rPr lang="en-US" dirty="0"/>
              <a:t>generates a new one</a:t>
            </a:r>
          </a:p>
        </p:txBody>
      </p:sp>
      <p:pic>
        <p:nvPicPr>
          <p:cNvPr id="5" name="Picture 4">
            <a:extLst>
              <a:ext uri="{FF2B5EF4-FFF2-40B4-BE49-F238E27FC236}">
                <a16:creationId xmlns:a16="http://schemas.microsoft.com/office/drawing/2014/main" id="{34D23D75-1474-46CC-A096-47C5EB19D025}"/>
              </a:ext>
            </a:extLst>
          </p:cNvPr>
          <p:cNvPicPr>
            <a:picLocks noChangeAspect="1"/>
          </p:cNvPicPr>
          <p:nvPr/>
        </p:nvPicPr>
        <p:blipFill>
          <a:blip r:embed="rId2"/>
          <a:stretch>
            <a:fillRect/>
          </a:stretch>
        </p:blipFill>
        <p:spPr>
          <a:xfrm>
            <a:off x="5069180" y="2571750"/>
            <a:ext cx="2560345" cy="1646710"/>
          </a:xfrm>
          <a:prstGeom prst="rect">
            <a:avLst/>
          </a:prstGeom>
        </p:spPr>
      </p:pic>
      <p:sp>
        <p:nvSpPr>
          <p:cNvPr id="6" name="Shape 4041">
            <a:extLst>
              <a:ext uri="{FF2B5EF4-FFF2-40B4-BE49-F238E27FC236}">
                <a16:creationId xmlns:a16="http://schemas.microsoft.com/office/drawing/2014/main" id="{FC84D199-0E67-4622-BC95-F551DAE0706A}"/>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35</a:t>
            </a:fld>
            <a:endParaRPr lang="en" dirty="0"/>
          </a:p>
        </p:txBody>
      </p:sp>
    </p:spTree>
    <p:extLst>
      <p:ext uri="{BB962C8B-B14F-4D97-AF65-F5344CB8AC3E}">
        <p14:creationId xmlns:p14="http://schemas.microsoft.com/office/powerpoint/2010/main" val="40511305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Password background IV</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Still possible to brute force a password</a:t>
            </a:r>
          </a:p>
          <a:p>
            <a:pPr lvl="1"/>
            <a:r>
              <a:rPr lang="en-US" dirty="0"/>
              <a:t>Brute force (ever had to crack a zipfile?)</a:t>
            </a:r>
          </a:p>
          <a:p>
            <a:endParaRPr lang="en-US" dirty="0"/>
          </a:p>
          <a:p>
            <a:r>
              <a:rPr lang="en-US" dirty="0"/>
              <a:t>Given stolen, salted, hashed password list</a:t>
            </a:r>
          </a:p>
          <a:p>
            <a:pPr lvl="1"/>
            <a:r>
              <a:rPr lang="en-US" dirty="0"/>
              <a:t>For each possible or common password, run algorithm on it, check list</a:t>
            </a:r>
          </a:p>
          <a:p>
            <a:pPr lvl="1"/>
            <a:r>
              <a:rPr lang="en-US" dirty="0"/>
              <a:t>Can be massively parallelized (CUDA, AWS, FPGA, ASIC, etc.)</a:t>
            </a:r>
          </a:p>
          <a:p>
            <a:pPr lvl="1"/>
            <a:endParaRPr lang="en-US" dirty="0"/>
          </a:p>
          <a:p>
            <a:r>
              <a:rPr lang="en-US" dirty="0"/>
              <a:t>Make this more expensive!</a:t>
            </a:r>
          </a:p>
          <a:p>
            <a:pPr lvl="1"/>
            <a:r>
              <a:rPr lang="en-US" dirty="0"/>
              <a:t>Iterations: more iterations of slow hash functions </a:t>
            </a:r>
            <a:br>
              <a:rPr lang="en-US" dirty="0"/>
            </a:br>
            <a:r>
              <a:rPr lang="en-US" dirty="0"/>
              <a:t>forces attacker to use more time to check</a:t>
            </a:r>
          </a:p>
          <a:p>
            <a:pPr lvl="1"/>
            <a:r>
              <a:rPr lang="en-US" dirty="0"/>
              <a:t>Entropy: larger space of passwords makes attacker </a:t>
            </a:r>
            <a:br>
              <a:rPr lang="en-US" dirty="0"/>
            </a:br>
            <a:r>
              <a:rPr lang="en-US" dirty="0"/>
              <a:t>search longer</a:t>
            </a:r>
          </a:p>
          <a:p>
            <a:endParaRPr lang="en-US" dirty="0"/>
          </a:p>
        </p:txBody>
      </p:sp>
      <p:pic>
        <p:nvPicPr>
          <p:cNvPr id="5" name="Picture 2" descr="https://sophosnews.files.wordpress.com/2013/11/hashcrack-500.png?w=500&amp;h=204">
            <a:extLst>
              <a:ext uri="{FF2B5EF4-FFF2-40B4-BE49-F238E27FC236}">
                <a16:creationId xmlns:a16="http://schemas.microsoft.com/office/drawing/2014/main" id="{71381388-2854-497A-9E45-3ECE3A427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8725" y="652903"/>
            <a:ext cx="2671952" cy="10901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box&#10;&#10;Description generated with high confidence">
            <a:extLst>
              <a:ext uri="{FF2B5EF4-FFF2-40B4-BE49-F238E27FC236}">
                <a16:creationId xmlns:a16="http://schemas.microsoft.com/office/drawing/2014/main" id="{7483E042-6AD6-4443-BD57-DFF64D512C13}"/>
              </a:ext>
            </a:extLst>
          </p:cNvPr>
          <p:cNvPicPr>
            <a:picLocks noChangeAspect="1"/>
          </p:cNvPicPr>
          <p:nvPr/>
        </p:nvPicPr>
        <p:blipFill>
          <a:blip r:embed="rId3"/>
          <a:stretch>
            <a:fillRect/>
          </a:stretch>
        </p:blipFill>
        <p:spPr>
          <a:xfrm>
            <a:off x="6019800" y="2857060"/>
            <a:ext cx="1777288" cy="1633537"/>
          </a:xfrm>
          <a:prstGeom prst="rect">
            <a:avLst/>
          </a:prstGeom>
        </p:spPr>
      </p:pic>
      <p:sp>
        <p:nvSpPr>
          <p:cNvPr id="7" name="Shape 4041">
            <a:extLst>
              <a:ext uri="{FF2B5EF4-FFF2-40B4-BE49-F238E27FC236}">
                <a16:creationId xmlns:a16="http://schemas.microsoft.com/office/drawing/2014/main" id="{EEC561B5-EC54-426D-B5D4-9D50067487A9}"/>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36</a:t>
            </a:fld>
            <a:endParaRPr lang="en" dirty="0"/>
          </a:p>
        </p:txBody>
      </p:sp>
    </p:spTree>
    <p:extLst>
      <p:ext uri="{BB962C8B-B14F-4D97-AF65-F5344CB8AC3E}">
        <p14:creationId xmlns:p14="http://schemas.microsoft.com/office/powerpoint/2010/main" val="1116949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Password background V</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10000"/>
          </a:bodyPr>
          <a:lstStyle/>
          <a:p>
            <a:r>
              <a:rPr lang="en-US" dirty="0"/>
              <a:t>Entropy – size of password space</a:t>
            </a:r>
          </a:p>
          <a:p>
            <a:pPr lvl="1"/>
            <a:r>
              <a:rPr lang="en-US" dirty="0"/>
              <a:t>More letters: require upper+lower</a:t>
            </a:r>
          </a:p>
          <a:p>
            <a:pPr lvl="1"/>
            <a:r>
              <a:rPr lang="en-US" dirty="0"/>
              <a:t>Add numbers, symbols</a:t>
            </a:r>
          </a:p>
          <a:p>
            <a:pPr lvl="1"/>
            <a:r>
              <a:rPr lang="en-US" dirty="0"/>
              <a:t>Make longer</a:t>
            </a:r>
          </a:p>
          <a:p>
            <a:endParaRPr lang="en-US" dirty="0"/>
          </a:p>
          <a:p>
            <a:r>
              <a:rPr lang="en-US" dirty="0"/>
              <a:t>More efficient to simply use longer passwords</a:t>
            </a:r>
          </a:p>
          <a:p>
            <a:pPr lvl="1"/>
            <a:r>
              <a:rPr lang="en-US" dirty="0"/>
              <a:t>10 char upper+lower is weaker than 13 long lowercase only </a:t>
            </a:r>
            <a:r>
              <a:rPr lang="en-US" b="1" dirty="0">
                <a:solidFill>
                  <a:srgbClr val="2F5597"/>
                </a:solidFill>
              </a:rPr>
              <a:t>52</a:t>
            </a:r>
            <a:r>
              <a:rPr lang="en-US" b="1" baseline="30000" dirty="0">
                <a:solidFill>
                  <a:srgbClr val="2F5597"/>
                </a:solidFill>
              </a:rPr>
              <a:t>10 </a:t>
            </a:r>
            <a:r>
              <a:rPr lang="en-US" b="1" dirty="0">
                <a:solidFill>
                  <a:srgbClr val="2F5597"/>
                </a:solidFill>
              </a:rPr>
              <a:t>&lt; 26</a:t>
            </a:r>
            <a:r>
              <a:rPr lang="en-US" b="1" baseline="30000" dirty="0">
                <a:solidFill>
                  <a:srgbClr val="2F5597"/>
                </a:solidFill>
              </a:rPr>
              <a:t>13</a:t>
            </a:r>
            <a:endParaRPr lang="en-US" dirty="0"/>
          </a:p>
          <a:p>
            <a:pPr lvl="1"/>
            <a:r>
              <a:rPr lang="en-US" dirty="0"/>
              <a:t>10 char upper+lower+digits+symbols is weaker than 14 long lowercase only </a:t>
            </a:r>
            <a:r>
              <a:rPr lang="en-US" b="1" dirty="0">
                <a:solidFill>
                  <a:srgbClr val="2F5597"/>
                </a:solidFill>
              </a:rPr>
              <a:t>72</a:t>
            </a:r>
            <a:r>
              <a:rPr lang="en-US" b="1" baseline="30000" dirty="0">
                <a:solidFill>
                  <a:srgbClr val="2F5597"/>
                </a:solidFill>
              </a:rPr>
              <a:t>10 </a:t>
            </a:r>
            <a:r>
              <a:rPr lang="en-US" b="1" dirty="0">
                <a:solidFill>
                  <a:srgbClr val="2F5597"/>
                </a:solidFill>
              </a:rPr>
              <a:t>&lt; 26</a:t>
            </a:r>
            <a:r>
              <a:rPr lang="en-US" b="1" baseline="30000" dirty="0">
                <a:solidFill>
                  <a:srgbClr val="2F5597"/>
                </a:solidFill>
              </a:rPr>
              <a:t>14</a:t>
            </a:r>
          </a:p>
          <a:p>
            <a:pPr lvl="1"/>
            <a:endParaRPr lang="en-US" dirty="0"/>
          </a:p>
          <a:p>
            <a:r>
              <a:rPr lang="en-US" dirty="0"/>
              <a:t>Doubling iteration count (cheap) doubles computational power (expensive) needed for brute force</a:t>
            </a:r>
          </a:p>
          <a:p>
            <a:endParaRPr lang="en-US" dirty="0"/>
          </a:p>
          <a:p>
            <a:endParaRPr lang="en-US" dirty="0"/>
          </a:p>
        </p:txBody>
      </p:sp>
      <p:pic>
        <p:nvPicPr>
          <p:cNvPr id="5" name="Picture 4">
            <a:extLst>
              <a:ext uri="{FF2B5EF4-FFF2-40B4-BE49-F238E27FC236}">
                <a16:creationId xmlns:a16="http://schemas.microsoft.com/office/drawing/2014/main" id="{F2C89926-B9EF-4631-A7C3-143AD36ED9AF}"/>
              </a:ext>
            </a:extLst>
          </p:cNvPr>
          <p:cNvPicPr>
            <a:picLocks noChangeAspect="1"/>
          </p:cNvPicPr>
          <p:nvPr/>
        </p:nvPicPr>
        <p:blipFill>
          <a:blip r:embed="rId2"/>
          <a:stretch>
            <a:fillRect/>
          </a:stretch>
        </p:blipFill>
        <p:spPr>
          <a:xfrm>
            <a:off x="4549439" y="436992"/>
            <a:ext cx="3161238" cy="2027934"/>
          </a:xfrm>
          <a:prstGeom prst="rect">
            <a:avLst/>
          </a:prstGeom>
        </p:spPr>
      </p:pic>
      <p:sp>
        <p:nvSpPr>
          <p:cNvPr id="6" name="Shape 4041">
            <a:extLst>
              <a:ext uri="{FF2B5EF4-FFF2-40B4-BE49-F238E27FC236}">
                <a16:creationId xmlns:a16="http://schemas.microsoft.com/office/drawing/2014/main" id="{4A0188E7-EFDA-4B63-A02F-779BD4554A40}"/>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37</a:t>
            </a:fld>
            <a:endParaRPr lang="en" dirty="0"/>
          </a:p>
        </p:txBody>
      </p:sp>
    </p:spTree>
    <p:extLst>
      <p:ext uri="{BB962C8B-B14F-4D97-AF65-F5344CB8AC3E}">
        <p14:creationId xmlns:p14="http://schemas.microsoft.com/office/powerpoint/2010/main" val="11554231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Password background VI </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20000"/>
          </a:bodyPr>
          <a:lstStyle/>
          <a:p>
            <a:r>
              <a:rPr lang="en-US" dirty="0"/>
              <a:t>Many good libraries/protocols for this</a:t>
            </a:r>
          </a:p>
          <a:p>
            <a:pPr lvl="1"/>
            <a:r>
              <a:rPr lang="en-US" dirty="0"/>
              <a:t>All use iteration count and above knowledge</a:t>
            </a:r>
          </a:p>
          <a:p>
            <a:pPr lvl="1"/>
            <a:r>
              <a:rPr lang="en-US" b="1" dirty="0"/>
              <a:t>PBKDF2</a:t>
            </a:r>
            <a:r>
              <a:rPr lang="en-US" dirty="0"/>
              <a:t> </a:t>
            </a:r>
          </a:p>
          <a:p>
            <a:pPr lvl="2"/>
            <a:r>
              <a:rPr lang="en-US" dirty="0"/>
              <a:t>RSA designed, still recommended</a:t>
            </a:r>
          </a:p>
          <a:p>
            <a:pPr lvl="2"/>
            <a:r>
              <a:rPr lang="en-US" dirty="0"/>
              <a:t>Takes any hash function</a:t>
            </a:r>
          </a:p>
          <a:p>
            <a:pPr lvl="2"/>
            <a:r>
              <a:rPr lang="en-US" dirty="0"/>
              <a:t>Small hardware footprint makes it cheaper to attack with hardware</a:t>
            </a:r>
          </a:p>
          <a:p>
            <a:pPr lvl="1"/>
            <a:r>
              <a:rPr lang="en-US" b="1" dirty="0"/>
              <a:t>bcrypt</a:t>
            </a:r>
            <a:r>
              <a:rPr lang="en-US" dirty="0"/>
              <a:t> (1999) </a:t>
            </a:r>
          </a:p>
          <a:p>
            <a:pPr lvl="2"/>
            <a:r>
              <a:rPr lang="en-US" dirty="0"/>
              <a:t>Blowfish based</a:t>
            </a:r>
          </a:p>
          <a:p>
            <a:pPr lvl="2"/>
            <a:r>
              <a:rPr lang="en-US" dirty="0"/>
              <a:t>Slower than PBKD, uses lots of RAM to make ASIC attacks harder </a:t>
            </a:r>
          </a:p>
          <a:p>
            <a:pPr lvl="1"/>
            <a:r>
              <a:rPr lang="en-US" b="1" dirty="0" err="1"/>
              <a:t>scrypt</a:t>
            </a:r>
            <a:r>
              <a:rPr lang="en-US" dirty="0"/>
              <a:t> (2009, RFC 7914) – newer </a:t>
            </a:r>
          </a:p>
          <a:p>
            <a:pPr lvl="2"/>
            <a:r>
              <a:rPr lang="en-US" dirty="0"/>
              <a:t>Newer = riskier, slower</a:t>
            </a:r>
          </a:p>
          <a:p>
            <a:pPr lvl="2"/>
            <a:r>
              <a:rPr lang="en-US" dirty="0"/>
              <a:t>Uses exponential time and RAM to push back hardware attacks</a:t>
            </a:r>
          </a:p>
          <a:p>
            <a:pPr lvl="2"/>
            <a:r>
              <a:rPr lang="en-US" dirty="0"/>
              <a:t>Most hardware attack resistant</a:t>
            </a:r>
          </a:p>
          <a:p>
            <a:r>
              <a:rPr lang="en-US" dirty="0"/>
              <a:t>Over time, increase iteration count to make stronger</a:t>
            </a:r>
          </a:p>
          <a:p>
            <a:pPr lvl="1"/>
            <a:r>
              <a:rPr lang="en-US" dirty="0"/>
              <a:t>Simply store iteration count with salt and hash</a:t>
            </a:r>
          </a:p>
          <a:p>
            <a:endParaRPr lang="en-US" dirty="0"/>
          </a:p>
        </p:txBody>
      </p:sp>
      <p:pic>
        <p:nvPicPr>
          <p:cNvPr id="5" name="Picture 4" descr="A large room&#10;&#10;Description generated with very high confidence">
            <a:extLst>
              <a:ext uri="{FF2B5EF4-FFF2-40B4-BE49-F238E27FC236}">
                <a16:creationId xmlns:a16="http://schemas.microsoft.com/office/drawing/2014/main" id="{6D23B6AC-E555-4C7C-9D8D-A4AB2B0D6C45}"/>
              </a:ext>
            </a:extLst>
          </p:cNvPr>
          <p:cNvPicPr>
            <a:picLocks noChangeAspect="1"/>
          </p:cNvPicPr>
          <p:nvPr/>
        </p:nvPicPr>
        <p:blipFill>
          <a:blip r:embed="rId2"/>
          <a:stretch>
            <a:fillRect/>
          </a:stretch>
        </p:blipFill>
        <p:spPr>
          <a:xfrm>
            <a:off x="5270400" y="260550"/>
            <a:ext cx="2296800" cy="1722600"/>
          </a:xfrm>
          <a:prstGeom prst="rect">
            <a:avLst/>
          </a:prstGeom>
        </p:spPr>
      </p:pic>
      <p:sp>
        <p:nvSpPr>
          <p:cNvPr id="6" name="Shape 4041">
            <a:extLst>
              <a:ext uri="{FF2B5EF4-FFF2-40B4-BE49-F238E27FC236}">
                <a16:creationId xmlns:a16="http://schemas.microsoft.com/office/drawing/2014/main" id="{ACE39004-3E0D-4266-8D64-77AD64DE98BF}"/>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38</a:t>
            </a:fld>
            <a:endParaRPr lang="en" dirty="0"/>
          </a:p>
        </p:txBody>
      </p:sp>
    </p:spTree>
    <p:extLst>
      <p:ext uri="{BB962C8B-B14F-4D97-AF65-F5344CB8AC3E}">
        <p14:creationId xmlns:p14="http://schemas.microsoft.com/office/powerpoint/2010/main" val="3772182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Password/passphrase evidence</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2012, Bonneau &amp; </a:t>
            </a:r>
            <a:r>
              <a:rPr lang="en-US" dirty="0" err="1"/>
              <a:t>Shutova</a:t>
            </a:r>
            <a:endParaRPr lang="en-US" dirty="0"/>
          </a:p>
          <a:p>
            <a:pPr lvl="1"/>
            <a:r>
              <a:rPr lang="en-US" dirty="0"/>
              <a:t>Attacked passphrase dataset that was leaked.</a:t>
            </a:r>
          </a:p>
          <a:p>
            <a:pPr lvl="1"/>
            <a:r>
              <a:rPr lang="en-US" dirty="0"/>
              <a:t>Found ~8,000 phrases using 20,000 phrase dictionary (1% of passphrases)</a:t>
            </a:r>
          </a:p>
          <a:p>
            <a:pPr lvl="1"/>
            <a:r>
              <a:rPr lang="en-US" dirty="0"/>
              <a:t>Computed that this is 20 bits security for attacking 1% of accounts</a:t>
            </a:r>
          </a:p>
          <a:p>
            <a:pPr lvl="1"/>
            <a:r>
              <a:rPr lang="en-US" dirty="0"/>
              <a:t>Standard passwords provide 10 bits against 1% of account attacks</a:t>
            </a:r>
          </a:p>
          <a:p>
            <a:pPr lvl="1"/>
            <a:r>
              <a:rPr lang="en-US" b="1" dirty="0"/>
              <a:t>Need to rate limit password/passphrase attempts!</a:t>
            </a:r>
          </a:p>
          <a:p>
            <a:r>
              <a:rPr lang="en-US" dirty="0"/>
              <a:t>PIN heatmap</a:t>
            </a:r>
          </a:p>
          <a:p>
            <a:pPr lvl="1"/>
            <a:r>
              <a:rPr lang="en-US" dirty="0"/>
              <a:t>3.4 million PINs</a:t>
            </a:r>
          </a:p>
          <a:p>
            <a:pPr lvl="1"/>
            <a:r>
              <a:rPr lang="en-US" dirty="0"/>
              <a:t>Top 20 most common are ~20% of all </a:t>
            </a:r>
          </a:p>
          <a:p>
            <a:pPr lvl="2"/>
            <a:r>
              <a:rPr lang="en-US" dirty="0"/>
              <a:t>1234 = 10%, 1111 = 6%, 0000 = 1.8%, 1212 = 1.2%</a:t>
            </a:r>
          </a:p>
          <a:p>
            <a:pPr lvl="1"/>
            <a:r>
              <a:rPr lang="en-US" dirty="0"/>
              <a:t>What are the bright specks/lines/blocks?</a:t>
            </a:r>
          </a:p>
        </p:txBody>
      </p:sp>
      <p:pic>
        <p:nvPicPr>
          <p:cNvPr id="5" name="Picture 4">
            <a:extLst>
              <a:ext uri="{FF2B5EF4-FFF2-40B4-BE49-F238E27FC236}">
                <a16:creationId xmlns:a16="http://schemas.microsoft.com/office/drawing/2014/main" id="{24B96E9D-90BE-42B3-BFD6-4206C9E1D0B4}"/>
              </a:ext>
            </a:extLst>
          </p:cNvPr>
          <p:cNvPicPr>
            <a:picLocks noChangeAspect="1"/>
          </p:cNvPicPr>
          <p:nvPr/>
        </p:nvPicPr>
        <p:blipFill>
          <a:blip r:embed="rId3"/>
          <a:stretch>
            <a:fillRect/>
          </a:stretch>
        </p:blipFill>
        <p:spPr>
          <a:xfrm>
            <a:off x="5674864" y="2859105"/>
            <a:ext cx="2035813" cy="2035813"/>
          </a:xfrm>
          <a:prstGeom prst="rect">
            <a:avLst/>
          </a:prstGeom>
        </p:spPr>
      </p:pic>
      <p:sp>
        <p:nvSpPr>
          <p:cNvPr id="6" name="Shape 4041">
            <a:extLst>
              <a:ext uri="{FF2B5EF4-FFF2-40B4-BE49-F238E27FC236}">
                <a16:creationId xmlns:a16="http://schemas.microsoft.com/office/drawing/2014/main" id="{1FB86547-DF64-489A-B602-E9ECC8E34A1A}"/>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39</a:t>
            </a:fld>
            <a:endParaRPr lang="en" dirty="0"/>
          </a:p>
        </p:txBody>
      </p:sp>
    </p:spTree>
    <p:extLst>
      <p:ext uri="{BB962C8B-B14F-4D97-AF65-F5344CB8AC3E}">
        <p14:creationId xmlns:p14="http://schemas.microsoft.com/office/powerpoint/2010/main" val="3692398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7E538D-F8FD-4157-8E58-C25F974E8DAA}"/>
              </a:ext>
            </a:extLst>
          </p:cNvPr>
          <p:cNvSpPr>
            <a:spLocks noGrp="1"/>
          </p:cNvSpPr>
          <p:nvPr>
            <p:ph type="ctrTitle"/>
          </p:nvPr>
        </p:nvSpPr>
        <p:spPr/>
        <p:txBody>
          <a:bodyPr/>
          <a:lstStyle/>
          <a:p>
            <a:r>
              <a:rPr lang="en-US" dirty="0"/>
              <a:t>Encryption</a:t>
            </a:r>
          </a:p>
        </p:txBody>
      </p:sp>
      <p:sp>
        <p:nvSpPr>
          <p:cNvPr id="4" name="TextBox 3">
            <a:extLst>
              <a:ext uri="{FF2B5EF4-FFF2-40B4-BE49-F238E27FC236}">
                <a16:creationId xmlns:a16="http://schemas.microsoft.com/office/drawing/2014/main" id="{BB156AFB-20B5-438C-BB48-F3EE3DAB968D}"/>
              </a:ext>
            </a:extLst>
          </p:cNvPr>
          <p:cNvSpPr txBox="1"/>
          <p:nvPr/>
        </p:nvSpPr>
        <p:spPr>
          <a:xfrm>
            <a:off x="581340" y="2767422"/>
            <a:ext cx="5098965" cy="1200329"/>
          </a:xfrm>
          <a:prstGeom prst="rect">
            <a:avLst/>
          </a:prstGeom>
          <a:noFill/>
        </p:spPr>
        <p:txBody>
          <a:bodyPr wrap="square" rtlCol="0">
            <a:spAutoFit/>
          </a:bodyPr>
          <a:lstStyle/>
          <a:p>
            <a:r>
              <a:rPr lang="en-US" sz="1800" dirty="0">
                <a:solidFill>
                  <a:srgbClr val="ACCEE2"/>
                </a:solidFill>
              </a:rPr>
              <a:t>Cryptography  (</a:t>
            </a:r>
            <a:r>
              <a:rPr lang="en-US" sz="1800" i="1" dirty="0">
                <a:solidFill>
                  <a:srgbClr val="ACCEE2"/>
                </a:solidFill>
              </a:rPr>
              <a:t>noun)</a:t>
            </a:r>
          </a:p>
          <a:p>
            <a:endParaRPr lang="en-US" sz="1800" dirty="0">
              <a:solidFill>
                <a:srgbClr val="ACCEE2"/>
              </a:solidFill>
            </a:endParaRPr>
          </a:p>
          <a:p>
            <a:r>
              <a:rPr lang="en-US" sz="1800" dirty="0">
                <a:solidFill>
                  <a:srgbClr val="ACCEE2"/>
                </a:solidFill>
              </a:rPr>
              <a:t>- the practice and study of techniques for secure communication in the presence of adversaries</a:t>
            </a:r>
          </a:p>
        </p:txBody>
      </p:sp>
      <p:sp>
        <p:nvSpPr>
          <p:cNvPr id="2" name="TextBox 1">
            <a:extLst>
              <a:ext uri="{FF2B5EF4-FFF2-40B4-BE49-F238E27FC236}">
                <a16:creationId xmlns:a16="http://schemas.microsoft.com/office/drawing/2014/main" id="{9331CFEB-909A-4728-8EEE-9CF6CD7EED26}"/>
              </a:ext>
            </a:extLst>
          </p:cNvPr>
          <p:cNvSpPr txBox="1"/>
          <p:nvPr/>
        </p:nvSpPr>
        <p:spPr>
          <a:xfrm>
            <a:off x="2923580" y="4115296"/>
            <a:ext cx="3679644" cy="1015663"/>
          </a:xfrm>
          <a:prstGeom prst="rect">
            <a:avLst/>
          </a:prstGeom>
          <a:noFill/>
        </p:spPr>
        <p:txBody>
          <a:bodyPr wrap="square" rtlCol="0">
            <a:spAutoFit/>
          </a:bodyPr>
          <a:lstStyle/>
          <a:p>
            <a:r>
              <a:rPr lang="en-US" altLang="en-US" sz="1200" dirty="0">
                <a:solidFill>
                  <a:schemeClr val="accent1">
                    <a:lumMod val="60000"/>
                    <a:lumOff val="40000"/>
                  </a:schemeClr>
                </a:solidFill>
              </a:rPr>
              <a:t>“Few false ideas have more firmly gripped the minds of so many intelligent men than the one that, if they just tried, they could invent a cipher that no one could break.” </a:t>
            </a:r>
            <a:br>
              <a:rPr lang="en-US" altLang="en-US" sz="1200" dirty="0">
                <a:solidFill>
                  <a:schemeClr val="accent1">
                    <a:lumMod val="60000"/>
                    <a:lumOff val="40000"/>
                  </a:schemeClr>
                </a:solidFill>
              </a:rPr>
            </a:br>
            <a:r>
              <a:rPr lang="en-US" altLang="en-US" sz="1200" dirty="0">
                <a:solidFill>
                  <a:schemeClr val="accent1">
                    <a:lumMod val="60000"/>
                    <a:lumOff val="40000"/>
                  </a:schemeClr>
                </a:solidFill>
              </a:rPr>
              <a:t>--  David Kahn, in "The Codebreakers"</a:t>
            </a:r>
          </a:p>
        </p:txBody>
      </p:sp>
    </p:spTree>
    <p:extLst>
      <p:ext uri="{BB962C8B-B14F-4D97-AF65-F5344CB8AC3E}">
        <p14:creationId xmlns:p14="http://schemas.microsoft.com/office/powerpoint/2010/main" val="6592319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Password enlightenment I</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77500" lnSpcReduction="20000"/>
          </a:bodyPr>
          <a:lstStyle/>
          <a:p>
            <a:pPr marL="0" indent="0">
              <a:buNone/>
            </a:pPr>
            <a:r>
              <a:rPr lang="en-US" dirty="0"/>
              <a:t>In summary:</a:t>
            </a:r>
          </a:p>
          <a:p>
            <a:pPr marL="457200" indent="-457200">
              <a:buFont typeface="+mj-lt"/>
              <a:buAutoNum type="arabicPeriod"/>
            </a:pPr>
            <a:r>
              <a:rPr lang="en-US" dirty="0"/>
              <a:t> </a:t>
            </a:r>
            <a:r>
              <a:rPr lang="en-US" b="1" dirty="0">
                <a:solidFill>
                  <a:srgbClr val="FF0000"/>
                </a:solidFill>
              </a:rPr>
              <a:t>Salt</a:t>
            </a:r>
            <a:r>
              <a:rPr lang="en-US" dirty="0"/>
              <a:t>: never reuse, new for each password and password change, length &gt;= hash block length</a:t>
            </a:r>
          </a:p>
          <a:p>
            <a:pPr marL="457200" indent="-457200">
              <a:buFont typeface="+mj-lt"/>
              <a:buAutoNum type="arabicPeriod"/>
            </a:pPr>
            <a:r>
              <a:rPr lang="en-US" dirty="0"/>
              <a:t> </a:t>
            </a:r>
            <a:r>
              <a:rPr lang="en-US" b="1" dirty="0">
                <a:solidFill>
                  <a:srgbClr val="FF0000"/>
                </a:solidFill>
              </a:rPr>
              <a:t>Hash</a:t>
            </a:r>
            <a:r>
              <a:rPr lang="en-US" dirty="0"/>
              <a:t>: MD5 bad, SHA-1 bad, SHA-2 usable, SHA-3 good.</a:t>
            </a:r>
            <a:br>
              <a:rPr lang="en-US" dirty="0"/>
            </a:br>
            <a:r>
              <a:rPr lang="en-US" dirty="0"/>
              <a:t>(MD5, SHA-1, SHA-2 allows length extension attacks)</a:t>
            </a:r>
          </a:p>
          <a:p>
            <a:pPr marL="457200" indent="-457200">
              <a:buFont typeface="+mj-lt"/>
              <a:buAutoNum type="arabicPeriod"/>
            </a:pPr>
            <a:r>
              <a:rPr lang="en-US" dirty="0"/>
              <a:t> </a:t>
            </a:r>
            <a:r>
              <a:rPr lang="en-US" b="1" dirty="0">
                <a:solidFill>
                  <a:srgbClr val="FF0000"/>
                </a:solidFill>
              </a:rPr>
              <a:t>Iterations</a:t>
            </a:r>
            <a:r>
              <a:rPr lang="en-US" dirty="0"/>
              <a:t>: 50K or more, check current recommendations when implementing</a:t>
            </a:r>
          </a:p>
          <a:p>
            <a:pPr marL="457200" indent="-457200">
              <a:buFont typeface="+mj-lt"/>
              <a:buAutoNum type="arabicPeriod"/>
            </a:pPr>
            <a:r>
              <a:rPr lang="en-US" dirty="0"/>
              <a:t> </a:t>
            </a:r>
            <a:r>
              <a:rPr lang="en-US" b="1" dirty="0">
                <a:solidFill>
                  <a:srgbClr val="FF0000"/>
                </a:solidFill>
              </a:rPr>
              <a:t>Library</a:t>
            </a:r>
            <a:r>
              <a:rPr lang="en-US" dirty="0"/>
              <a:t>: </a:t>
            </a:r>
            <a:r>
              <a:rPr lang="en-US" dirty="0" err="1"/>
              <a:t>scrypt</a:t>
            </a:r>
            <a:r>
              <a:rPr lang="en-US" dirty="0"/>
              <a:t>, </a:t>
            </a:r>
            <a:r>
              <a:rPr lang="en-US" dirty="0" err="1"/>
              <a:t>bcrypt</a:t>
            </a:r>
            <a:r>
              <a:rPr lang="en-US" dirty="0"/>
              <a:t>, or PBKDF2</a:t>
            </a:r>
          </a:p>
          <a:p>
            <a:pPr marL="457200" indent="-457200">
              <a:buFont typeface="+mj-lt"/>
              <a:buAutoNum type="arabicPeriod"/>
            </a:pPr>
            <a:r>
              <a:rPr lang="en-US" dirty="0"/>
              <a:t> </a:t>
            </a:r>
            <a:r>
              <a:rPr lang="en-US" b="1" dirty="0">
                <a:solidFill>
                  <a:srgbClr val="FF0000"/>
                </a:solidFill>
              </a:rPr>
              <a:t>Store</a:t>
            </a:r>
            <a:r>
              <a:rPr lang="en-US" dirty="0"/>
              <a:t>: iteration count, salt, and hash (and maybe hash algorithm, allowing future changes) in database.</a:t>
            </a:r>
          </a:p>
          <a:p>
            <a:pPr marL="457200" indent="-457200">
              <a:buFont typeface="+mj-lt"/>
              <a:buAutoNum type="arabicPeriod"/>
            </a:pPr>
            <a:r>
              <a:rPr lang="en-US" dirty="0"/>
              <a:t> </a:t>
            </a:r>
            <a:r>
              <a:rPr lang="en-US" b="1" dirty="0">
                <a:solidFill>
                  <a:srgbClr val="FF0000"/>
                </a:solidFill>
              </a:rPr>
              <a:t>Increase</a:t>
            </a:r>
            <a:r>
              <a:rPr lang="en-US" dirty="0"/>
              <a:t>: iteration count over time as hardware speeds improve</a:t>
            </a:r>
          </a:p>
          <a:p>
            <a:pPr marL="457200" indent="-457200">
              <a:buFont typeface="+mj-lt"/>
              <a:buAutoNum type="arabicPeriod"/>
            </a:pPr>
            <a:r>
              <a:rPr lang="en-US" dirty="0"/>
              <a:t>(Optional)</a:t>
            </a:r>
          </a:p>
          <a:p>
            <a:pPr lvl="1"/>
            <a:r>
              <a:rPr lang="en-US" dirty="0"/>
              <a:t> </a:t>
            </a:r>
            <a:r>
              <a:rPr lang="en-US" sz="2000" b="1" dirty="0">
                <a:solidFill>
                  <a:srgbClr val="FF0000"/>
                </a:solidFill>
              </a:rPr>
              <a:t>Key</a:t>
            </a:r>
            <a:r>
              <a:rPr lang="en-US" dirty="0"/>
              <a:t>: add extra key used in hash, hide that key, helps protect</a:t>
            </a:r>
          </a:p>
          <a:p>
            <a:pPr lvl="1"/>
            <a:r>
              <a:rPr lang="en-US" dirty="0"/>
              <a:t> </a:t>
            </a:r>
            <a:r>
              <a:rPr lang="en-US" sz="2000" b="1" dirty="0">
                <a:solidFill>
                  <a:srgbClr val="FF0000"/>
                </a:solidFill>
              </a:rPr>
              <a:t>Erase</a:t>
            </a:r>
            <a:r>
              <a:rPr lang="en-US" dirty="0"/>
              <a:t>: don’t keep things around in memory you don’t need, never keep passwords in memory longer than needed, or on swap files, or anywhere!</a:t>
            </a:r>
          </a:p>
          <a:p>
            <a:pPr lvl="1"/>
            <a:r>
              <a:rPr lang="en-US" dirty="0"/>
              <a:t> </a:t>
            </a:r>
            <a:r>
              <a:rPr lang="en-US" sz="2000" b="1" dirty="0">
                <a:solidFill>
                  <a:srgbClr val="FF0000"/>
                </a:solidFill>
              </a:rPr>
              <a:t>Multi-factor</a:t>
            </a:r>
            <a:r>
              <a:rPr lang="en-US" dirty="0"/>
              <a:t>: use  multi-factor authentication when possible</a:t>
            </a:r>
          </a:p>
          <a:p>
            <a:endParaRPr lang="en-US" dirty="0"/>
          </a:p>
          <a:p>
            <a:endParaRPr lang="en-US" dirty="0"/>
          </a:p>
          <a:p>
            <a:endParaRPr lang="en-US" dirty="0"/>
          </a:p>
        </p:txBody>
      </p:sp>
      <p:pic>
        <p:nvPicPr>
          <p:cNvPr id="5" name="Picture 4" descr="A group of people posing for the camera&#10;&#10;Description generated with very high confidence">
            <a:extLst>
              <a:ext uri="{FF2B5EF4-FFF2-40B4-BE49-F238E27FC236}">
                <a16:creationId xmlns:a16="http://schemas.microsoft.com/office/drawing/2014/main" id="{7778FD92-EBFE-4DBD-94E8-EFD23B7B8A69}"/>
              </a:ext>
            </a:extLst>
          </p:cNvPr>
          <p:cNvPicPr>
            <a:picLocks noChangeAspect="1"/>
          </p:cNvPicPr>
          <p:nvPr/>
        </p:nvPicPr>
        <p:blipFill>
          <a:blip r:embed="rId2"/>
          <a:stretch>
            <a:fillRect/>
          </a:stretch>
        </p:blipFill>
        <p:spPr>
          <a:xfrm>
            <a:off x="5040000" y="142906"/>
            <a:ext cx="2556000" cy="835439"/>
          </a:xfrm>
          <a:prstGeom prst="rect">
            <a:avLst/>
          </a:prstGeom>
        </p:spPr>
      </p:pic>
      <p:sp>
        <p:nvSpPr>
          <p:cNvPr id="6" name="Shape 4041">
            <a:extLst>
              <a:ext uri="{FF2B5EF4-FFF2-40B4-BE49-F238E27FC236}">
                <a16:creationId xmlns:a16="http://schemas.microsoft.com/office/drawing/2014/main" id="{896D0FF8-205C-4570-A4AD-B84767BB8BF1}"/>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40</a:t>
            </a:fld>
            <a:endParaRPr lang="en" dirty="0"/>
          </a:p>
        </p:txBody>
      </p:sp>
    </p:spTree>
    <p:extLst>
      <p:ext uri="{BB962C8B-B14F-4D97-AF65-F5344CB8AC3E}">
        <p14:creationId xmlns:p14="http://schemas.microsoft.com/office/powerpoint/2010/main" val="31502818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Password enlightenment II</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r>
              <a:rPr lang="en-US" dirty="0"/>
              <a:t>Good password hygiene</a:t>
            </a:r>
          </a:p>
          <a:p>
            <a:pPr lvl="1"/>
            <a:r>
              <a:rPr lang="en-US" dirty="0">
                <a:solidFill>
                  <a:srgbClr val="FF0000"/>
                </a:solidFill>
              </a:rPr>
              <a:t>Large entropy</a:t>
            </a:r>
            <a:r>
              <a:rPr lang="en-US" dirty="0"/>
              <a:t>: longer is better than more variety, 14+ chars pretty good, 20+ excellent</a:t>
            </a:r>
          </a:p>
          <a:p>
            <a:pPr lvl="1"/>
            <a:r>
              <a:rPr lang="en-US" dirty="0">
                <a:solidFill>
                  <a:srgbClr val="FF0000"/>
                </a:solidFill>
              </a:rPr>
              <a:t>Keep weird </a:t>
            </a:r>
            <a:r>
              <a:rPr lang="en-US" dirty="0"/>
              <a:t>– don’t use common phrases</a:t>
            </a:r>
          </a:p>
          <a:p>
            <a:pPr lvl="1"/>
            <a:r>
              <a:rPr lang="en-US" dirty="0">
                <a:solidFill>
                  <a:srgbClr val="FF0000"/>
                </a:solidFill>
              </a:rPr>
              <a:t>Avoid predictability </a:t>
            </a:r>
            <a:r>
              <a:rPr lang="en-US" dirty="0"/>
              <a:t>– if required to use special chars, mix them, not simply at end or beginning</a:t>
            </a:r>
          </a:p>
          <a:p>
            <a:pPr lvl="1"/>
            <a:r>
              <a:rPr lang="en-US" dirty="0">
                <a:solidFill>
                  <a:srgbClr val="FF0000"/>
                </a:solidFill>
              </a:rPr>
              <a:t>Never reuse passwords </a:t>
            </a:r>
            <a:r>
              <a:rPr lang="en-US" dirty="0"/>
              <a:t>– use a password manager to manage many</a:t>
            </a:r>
          </a:p>
          <a:p>
            <a:r>
              <a:rPr lang="en-US" dirty="0"/>
              <a:t>NIST released new guidelines (Jun 22, 2017, SP 800-63-3)</a:t>
            </a:r>
          </a:p>
          <a:p>
            <a:pPr lvl="1"/>
            <a:r>
              <a:rPr lang="en-US" b="1" dirty="0"/>
              <a:t>Remove periodic password change requirements</a:t>
            </a:r>
            <a:r>
              <a:rPr lang="en-US" dirty="0"/>
              <a:t> – multiple studies show this to be counterproductive</a:t>
            </a:r>
          </a:p>
          <a:p>
            <a:pPr lvl="1"/>
            <a:r>
              <a:rPr lang="en-US" b="1" dirty="0"/>
              <a:t>Drop required password character complexity</a:t>
            </a:r>
            <a:r>
              <a:rPr lang="en-US" dirty="0"/>
              <a:t>: no more required upper/lower + digits + symbols. This results in worse passwords. </a:t>
            </a:r>
          </a:p>
          <a:p>
            <a:pPr lvl="1"/>
            <a:r>
              <a:rPr lang="en-US" b="1" dirty="0"/>
              <a:t>Require screening</a:t>
            </a:r>
            <a:r>
              <a:rPr lang="en-US" dirty="0"/>
              <a:t> of new passwords against common words and phrases</a:t>
            </a:r>
          </a:p>
          <a:p>
            <a:r>
              <a:rPr lang="en-US" dirty="0"/>
              <a:t>As result – best practices is now long, unique passphrases, no needed rotation, no special characters required.</a:t>
            </a:r>
          </a:p>
          <a:p>
            <a:pPr lvl="1"/>
            <a:r>
              <a:rPr lang="en-US" dirty="0"/>
              <a:t>Maybe a sentence, not a common or cultural phrase.</a:t>
            </a:r>
          </a:p>
        </p:txBody>
      </p:sp>
      <p:pic>
        <p:nvPicPr>
          <p:cNvPr id="5" name="Picture 4" descr="A group of people posing for the camera&#10;&#10;Description generated with very high confidence">
            <a:extLst>
              <a:ext uri="{FF2B5EF4-FFF2-40B4-BE49-F238E27FC236}">
                <a16:creationId xmlns:a16="http://schemas.microsoft.com/office/drawing/2014/main" id="{69F32052-3651-4A54-B602-0F85C371A0FE}"/>
              </a:ext>
            </a:extLst>
          </p:cNvPr>
          <p:cNvPicPr>
            <a:picLocks noChangeAspect="1"/>
          </p:cNvPicPr>
          <p:nvPr/>
        </p:nvPicPr>
        <p:blipFill>
          <a:blip r:embed="rId3"/>
          <a:stretch>
            <a:fillRect/>
          </a:stretch>
        </p:blipFill>
        <p:spPr>
          <a:xfrm>
            <a:off x="5040000" y="142906"/>
            <a:ext cx="2556000" cy="835439"/>
          </a:xfrm>
          <a:prstGeom prst="rect">
            <a:avLst/>
          </a:prstGeom>
        </p:spPr>
      </p:pic>
      <p:sp>
        <p:nvSpPr>
          <p:cNvPr id="6" name="Shape 4041">
            <a:extLst>
              <a:ext uri="{FF2B5EF4-FFF2-40B4-BE49-F238E27FC236}">
                <a16:creationId xmlns:a16="http://schemas.microsoft.com/office/drawing/2014/main" id="{5F3464B5-57C8-43B5-A32F-18A37939957D}"/>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41</a:t>
            </a:fld>
            <a:endParaRPr lang="en" dirty="0"/>
          </a:p>
        </p:txBody>
      </p:sp>
    </p:spTree>
    <p:extLst>
      <p:ext uri="{BB962C8B-B14F-4D97-AF65-F5344CB8AC3E}">
        <p14:creationId xmlns:p14="http://schemas.microsoft.com/office/powerpoint/2010/main" val="41642381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solidFill>
                  <a:srgbClr val="FF0000"/>
                </a:solidFill>
              </a:rPr>
              <a:t>Guidelines V: Passwords</a:t>
            </a:r>
            <a:endParaRPr lang="en-US" dirty="0"/>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normAutofit lnSpcReduction="10000"/>
          </a:bodyPr>
          <a:lstStyle/>
          <a:p>
            <a:r>
              <a:rPr lang="en-US" dirty="0"/>
              <a:t>Use, in order of preference:</a:t>
            </a:r>
          </a:p>
          <a:p>
            <a:pPr lvl="1" fontAlgn="ctr"/>
            <a:r>
              <a:rPr lang="en-US" dirty="0" err="1"/>
              <a:t>scrypt</a:t>
            </a:r>
            <a:endParaRPr lang="en-US" dirty="0"/>
          </a:p>
          <a:p>
            <a:pPr lvl="1" fontAlgn="ctr"/>
            <a:r>
              <a:rPr lang="en-US" dirty="0" err="1"/>
              <a:t>bcrypt</a:t>
            </a:r>
            <a:endParaRPr lang="en-US" dirty="0"/>
          </a:p>
          <a:p>
            <a:pPr lvl="1" fontAlgn="ctr"/>
            <a:r>
              <a:rPr lang="en-US" dirty="0"/>
              <a:t>sha512crypt</a:t>
            </a:r>
          </a:p>
          <a:p>
            <a:pPr lvl="1" fontAlgn="ctr"/>
            <a:r>
              <a:rPr lang="en-US" dirty="0"/>
              <a:t>sha256crypt</a:t>
            </a:r>
          </a:p>
          <a:p>
            <a:pPr lvl="1" fontAlgn="ctr"/>
            <a:r>
              <a:rPr lang="en-US" dirty="0"/>
              <a:t>PBKDF2</a:t>
            </a:r>
          </a:p>
          <a:p>
            <a:pPr lvl="1" fontAlgn="ctr"/>
            <a:endParaRPr lang="en-US" dirty="0"/>
          </a:p>
          <a:p>
            <a:r>
              <a:rPr lang="en-US" dirty="0"/>
              <a:t>Avoid:</a:t>
            </a:r>
          </a:p>
          <a:p>
            <a:pPr lvl="1" fontAlgn="ctr"/>
            <a:r>
              <a:rPr lang="en-US" dirty="0"/>
              <a:t>Plaintext</a:t>
            </a:r>
          </a:p>
          <a:p>
            <a:pPr lvl="1" fontAlgn="ctr"/>
            <a:r>
              <a:rPr lang="en-US" dirty="0"/>
              <a:t>Naked SHA-2, SHA-1, MD5</a:t>
            </a:r>
          </a:p>
          <a:p>
            <a:pPr lvl="1" fontAlgn="ctr"/>
            <a:r>
              <a:rPr lang="en-US" dirty="0"/>
              <a:t>Complex homebrew algorithms</a:t>
            </a:r>
          </a:p>
          <a:p>
            <a:pPr lvl="1" fontAlgn="ctr"/>
            <a:r>
              <a:rPr lang="en-US" dirty="0"/>
              <a:t>Any encryption algorithm</a:t>
            </a:r>
          </a:p>
        </p:txBody>
      </p:sp>
      <p:sp>
        <p:nvSpPr>
          <p:cNvPr id="6" name="Shape 4041">
            <a:extLst>
              <a:ext uri="{FF2B5EF4-FFF2-40B4-BE49-F238E27FC236}">
                <a16:creationId xmlns:a16="http://schemas.microsoft.com/office/drawing/2014/main" id="{76EF1D5C-3F4D-4832-915E-212C53794AB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42</a:t>
            </a:fld>
            <a:endParaRPr lang="en" dirty="0"/>
          </a:p>
        </p:txBody>
      </p:sp>
    </p:spTree>
    <p:extLst>
      <p:ext uri="{BB962C8B-B14F-4D97-AF65-F5344CB8AC3E}">
        <p14:creationId xmlns:p14="http://schemas.microsoft.com/office/powerpoint/2010/main" val="41279816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7E538D-F8FD-4157-8E58-C25F974E8DAA}"/>
              </a:ext>
            </a:extLst>
          </p:cNvPr>
          <p:cNvSpPr>
            <a:spLocks noGrp="1"/>
          </p:cNvSpPr>
          <p:nvPr>
            <p:ph type="ctrTitle"/>
          </p:nvPr>
        </p:nvSpPr>
        <p:spPr/>
        <p:txBody>
          <a:bodyPr>
            <a:normAutofit fontScale="90000"/>
          </a:bodyPr>
          <a:lstStyle/>
          <a:p>
            <a:r>
              <a:rPr lang="en-US" dirty="0"/>
              <a:t>Other needed protocols</a:t>
            </a:r>
          </a:p>
        </p:txBody>
      </p:sp>
      <p:sp>
        <p:nvSpPr>
          <p:cNvPr id="4" name="TextBox 3">
            <a:extLst>
              <a:ext uri="{FF2B5EF4-FFF2-40B4-BE49-F238E27FC236}">
                <a16:creationId xmlns:a16="http://schemas.microsoft.com/office/drawing/2014/main" id="{BB156AFB-20B5-438C-BB48-F3EE3DAB968D}"/>
              </a:ext>
            </a:extLst>
          </p:cNvPr>
          <p:cNvSpPr txBox="1"/>
          <p:nvPr/>
        </p:nvSpPr>
        <p:spPr>
          <a:xfrm>
            <a:off x="762000" y="2801094"/>
            <a:ext cx="5098965" cy="369332"/>
          </a:xfrm>
          <a:prstGeom prst="rect">
            <a:avLst/>
          </a:prstGeom>
          <a:noFill/>
        </p:spPr>
        <p:txBody>
          <a:bodyPr wrap="square" rtlCol="0">
            <a:spAutoFit/>
          </a:bodyPr>
          <a:lstStyle/>
          <a:p>
            <a:r>
              <a:rPr lang="en-US" sz="1800" dirty="0">
                <a:solidFill>
                  <a:srgbClr val="ACCEE2"/>
                </a:solidFill>
              </a:rPr>
              <a:t>Secure all the things!</a:t>
            </a:r>
          </a:p>
        </p:txBody>
      </p:sp>
      <p:sp>
        <p:nvSpPr>
          <p:cNvPr id="6" name="TextBox 5">
            <a:extLst>
              <a:ext uri="{FF2B5EF4-FFF2-40B4-BE49-F238E27FC236}">
                <a16:creationId xmlns:a16="http://schemas.microsoft.com/office/drawing/2014/main" id="{32793089-2B1D-4125-A9D1-7575A3D26FA9}"/>
              </a:ext>
            </a:extLst>
          </p:cNvPr>
          <p:cNvSpPr txBox="1"/>
          <p:nvPr/>
        </p:nvSpPr>
        <p:spPr>
          <a:xfrm>
            <a:off x="2923581" y="4115296"/>
            <a:ext cx="3296838" cy="830997"/>
          </a:xfrm>
          <a:prstGeom prst="rect">
            <a:avLst/>
          </a:prstGeom>
          <a:noFill/>
        </p:spPr>
        <p:txBody>
          <a:bodyPr wrap="square" rtlCol="0">
            <a:spAutoFit/>
          </a:bodyPr>
          <a:lstStyle/>
          <a:p>
            <a:r>
              <a:rPr lang="en-US" altLang="en-US" sz="1200" dirty="0">
                <a:solidFill>
                  <a:schemeClr val="accent1">
                    <a:lumMod val="60000"/>
                    <a:lumOff val="40000"/>
                  </a:schemeClr>
                </a:solidFill>
              </a:rPr>
              <a:t>“If you think cryptography is going to solve your problem, you don't understand cryptography and you don't understand your problem.”    -- Roger Needham</a:t>
            </a:r>
          </a:p>
        </p:txBody>
      </p:sp>
    </p:spTree>
    <p:extLst>
      <p:ext uri="{BB962C8B-B14F-4D97-AF65-F5344CB8AC3E}">
        <p14:creationId xmlns:p14="http://schemas.microsoft.com/office/powerpoint/2010/main" val="643227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Speed</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solidFill>
                  <a:srgbClr val="00B050"/>
                </a:solidFill>
              </a:rPr>
              <a:t>Private key</a:t>
            </a:r>
            <a:r>
              <a:rPr lang="en-US" dirty="0"/>
              <a:t> much faster than </a:t>
            </a:r>
            <a:r>
              <a:rPr lang="en-US" dirty="0">
                <a:solidFill>
                  <a:schemeClr val="accent2">
                    <a:lumMod val="75000"/>
                  </a:schemeClr>
                </a:solidFill>
              </a:rPr>
              <a:t>public key</a:t>
            </a:r>
          </a:p>
          <a:p>
            <a:endParaRPr lang="en-US" dirty="0"/>
          </a:p>
          <a:p>
            <a:endParaRPr lang="en-US" dirty="0"/>
          </a:p>
          <a:p>
            <a:r>
              <a:rPr lang="en-US" dirty="0"/>
              <a:t>From Crypto++ library timings</a:t>
            </a:r>
          </a:p>
          <a:p>
            <a:pPr lvl="1"/>
            <a:r>
              <a:rPr lang="en-US" dirty="0"/>
              <a:t>Fedora release 25 (x86_64)</a:t>
            </a:r>
          </a:p>
          <a:p>
            <a:pPr lvl="1"/>
            <a:r>
              <a:rPr lang="en-US" dirty="0"/>
              <a:t>6th gen Skylake CPU, 3.1GHZ</a:t>
            </a:r>
          </a:p>
          <a:p>
            <a:endParaRPr lang="en-US" dirty="0"/>
          </a:p>
          <a:p>
            <a:endParaRPr lang="en-US" dirty="0"/>
          </a:p>
          <a:p>
            <a:r>
              <a:rPr lang="en-US" dirty="0"/>
              <a:t>If you invent a secure public key </a:t>
            </a:r>
            <a:br>
              <a:rPr lang="en-US" dirty="0"/>
            </a:br>
            <a:r>
              <a:rPr lang="en-US" dirty="0"/>
              <a:t>method as fast as private, you’ll </a:t>
            </a:r>
            <a:br>
              <a:rPr lang="en-US" dirty="0"/>
            </a:br>
            <a:r>
              <a:rPr lang="en-US" dirty="0"/>
              <a:t>be a billionaire</a:t>
            </a:r>
          </a:p>
          <a:p>
            <a:endParaRPr lang="en-US" dirty="0"/>
          </a:p>
          <a:p>
            <a:endParaRPr lang="en-US" dirty="0"/>
          </a:p>
        </p:txBody>
      </p:sp>
      <p:graphicFrame>
        <p:nvGraphicFramePr>
          <p:cNvPr id="5" name="Table 4">
            <a:extLst>
              <a:ext uri="{FF2B5EF4-FFF2-40B4-BE49-F238E27FC236}">
                <a16:creationId xmlns:a16="http://schemas.microsoft.com/office/drawing/2014/main" id="{4A395952-7669-46C3-8FAA-C3F2B0A8C114}"/>
              </a:ext>
            </a:extLst>
          </p:cNvPr>
          <p:cNvGraphicFramePr>
            <a:graphicFrameLocks noGrp="1"/>
          </p:cNvGraphicFramePr>
          <p:nvPr>
            <p:extLst>
              <p:ext uri="{D42A27DB-BD31-4B8C-83A1-F6EECF244321}">
                <p14:modId xmlns:p14="http://schemas.microsoft.com/office/powerpoint/2010/main" val="2258876508"/>
              </p:ext>
            </p:extLst>
          </p:nvPr>
        </p:nvGraphicFramePr>
        <p:xfrm>
          <a:off x="4280564" y="1564468"/>
          <a:ext cx="3025111" cy="3288762"/>
        </p:xfrm>
        <a:graphic>
          <a:graphicData uri="http://schemas.openxmlformats.org/drawingml/2006/table">
            <a:tbl>
              <a:tblPr firstRow="1" bandRow="1">
                <a:tableStyleId>{ADB7BCE6-D98F-4EBF-A451-670F210F7293}</a:tableStyleId>
              </a:tblPr>
              <a:tblGrid>
                <a:gridCol w="2240726">
                  <a:extLst>
                    <a:ext uri="{9D8B030D-6E8A-4147-A177-3AD203B41FA5}">
                      <a16:colId xmlns:a16="http://schemas.microsoft.com/office/drawing/2014/main" val="4021332010"/>
                    </a:ext>
                  </a:extLst>
                </a:gridCol>
                <a:gridCol w="784385">
                  <a:extLst>
                    <a:ext uri="{9D8B030D-6E8A-4147-A177-3AD203B41FA5}">
                      <a16:colId xmlns:a16="http://schemas.microsoft.com/office/drawing/2014/main" val="1535969280"/>
                    </a:ext>
                  </a:extLst>
                </a:gridCol>
              </a:tblGrid>
              <a:tr h="364739">
                <a:tc>
                  <a:txBody>
                    <a:bodyPr/>
                    <a:lstStyle/>
                    <a:p>
                      <a:r>
                        <a:rPr lang="en-US" sz="1600" kern="1200" dirty="0">
                          <a:solidFill>
                            <a:srgbClr val="3A81BA"/>
                          </a:solidFill>
                          <a:latin typeface="+mn-lt"/>
                          <a:ea typeface="+mn-ea"/>
                          <a:cs typeface="+mn-cs"/>
                        </a:rPr>
                        <a:t>Algorithm</a:t>
                      </a:r>
                    </a:p>
                  </a:txBody>
                  <a:tcPr marL="121579" marR="121579" marT="60789" marB="60789"/>
                </a:tc>
                <a:tc>
                  <a:txBody>
                    <a:bodyPr/>
                    <a:lstStyle/>
                    <a:p>
                      <a:r>
                        <a:rPr lang="en-US" sz="1600" kern="1200" dirty="0">
                          <a:solidFill>
                            <a:srgbClr val="3A81BA"/>
                          </a:solidFill>
                          <a:latin typeface="+mn-lt"/>
                          <a:ea typeface="+mn-ea"/>
                          <a:cs typeface="+mn-cs"/>
                        </a:rPr>
                        <a:t>MiB/s</a:t>
                      </a:r>
                    </a:p>
                  </a:txBody>
                  <a:tcPr marL="121579" marR="121579" marT="60789" marB="60789"/>
                </a:tc>
                <a:extLst>
                  <a:ext uri="{0D108BD9-81ED-4DB2-BD59-A6C34878D82A}">
                    <a16:rowId xmlns:a16="http://schemas.microsoft.com/office/drawing/2014/main" val="1313576282"/>
                  </a:ext>
                </a:extLst>
              </a:tr>
              <a:tr h="364739">
                <a:tc>
                  <a:txBody>
                    <a:bodyPr/>
                    <a:lstStyle/>
                    <a:p>
                      <a:r>
                        <a:rPr lang="en-US" sz="1600" kern="1200" dirty="0">
                          <a:solidFill>
                            <a:srgbClr val="00B050"/>
                          </a:solidFill>
                          <a:latin typeface="+mn-lt"/>
                          <a:ea typeface="+mn-ea"/>
                          <a:cs typeface="+mn-cs"/>
                        </a:rPr>
                        <a:t>AES-CBC (256 bit)</a:t>
                      </a:r>
                    </a:p>
                  </a:txBody>
                  <a:tcPr marL="121579" marR="121579" marT="60789" marB="60789"/>
                </a:tc>
                <a:tc>
                  <a:txBody>
                    <a:bodyPr/>
                    <a:lstStyle/>
                    <a:p>
                      <a:r>
                        <a:rPr lang="en-US" sz="1600" kern="1200" dirty="0">
                          <a:solidFill>
                            <a:srgbClr val="00B050"/>
                          </a:solidFill>
                          <a:latin typeface="+mn-lt"/>
                          <a:ea typeface="+mn-ea"/>
                          <a:cs typeface="+mn-cs"/>
                        </a:rPr>
                        <a:t>806</a:t>
                      </a:r>
                    </a:p>
                  </a:txBody>
                  <a:tcPr marL="121579" marR="121579" marT="60789" marB="60789"/>
                </a:tc>
                <a:extLst>
                  <a:ext uri="{0D108BD9-81ED-4DB2-BD59-A6C34878D82A}">
                    <a16:rowId xmlns:a16="http://schemas.microsoft.com/office/drawing/2014/main" val="473935242"/>
                  </a:ext>
                </a:extLst>
              </a:tr>
              <a:tr h="364739">
                <a:tc>
                  <a:txBody>
                    <a:bodyPr/>
                    <a:lstStyle/>
                    <a:p>
                      <a:r>
                        <a:rPr lang="en-US" sz="1600" kern="1200" dirty="0">
                          <a:solidFill>
                            <a:srgbClr val="00B050"/>
                          </a:solidFill>
                          <a:latin typeface="+mn-lt"/>
                          <a:ea typeface="+mn-ea"/>
                          <a:cs typeface="+mn-cs"/>
                        </a:rPr>
                        <a:t>MD5</a:t>
                      </a:r>
                    </a:p>
                  </a:txBody>
                  <a:tcPr marL="121579" marR="121579" marT="60789" marB="60789"/>
                </a:tc>
                <a:tc>
                  <a:txBody>
                    <a:bodyPr/>
                    <a:lstStyle/>
                    <a:p>
                      <a:r>
                        <a:rPr lang="en-US" sz="1600" kern="1200" dirty="0">
                          <a:solidFill>
                            <a:srgbClr val="00B050"/>
                          </a:solidFill>
                          <a:latin typeface="+mn-lt"/>
                          <a:ea typeface="+mn-ea"/>
                          <a:cs typeface="+mn-cs"/>
                        </a:rPr>
                        <a:t>493</a:t>
                      </a:r>
                    </a:p>
                  </a:txBody>
                  <a:tcPr marL="121579" marR="121579" marT="60789" marB="60789"/>
                </a:tc>
                <a:extLst>
                  <a:ext uri="{0D108BD9-81ED-4DB2-BD59-A6C34878D82A}">
                    <a16:rowId xmlns:a16="http://schemas.microsoft.com/office/drawing/2014/main" val="4131797330"/>
                  </a:ext>
                </a:extLst>
              </a:tr>
              <a:tr h="364739">
                <a:tc>
                  <a:txBody>
                    <a:bodyPr/>
                    <a:lstStyle/>
                    <a:p>
                      <a:r>
                        <a:rPr lang="en-US" sz="1600" kern="1200" dirty="0">
                          <a:solidFill>
                            <a:srgbClr val="00B050"/>
                          </a:solidFill>
                          <a:latin typeface="+mn-lt"/>
                          <a:ea typeface="+mn-ea"/>
                          <a:cs typeface="+mn-cs"/>
                        </a:rPr>
                        <a:t>ChaCha20 (256 bit)</a:t>
                      </a:r>
                    </a:p>
                  </a:txBody>
                  <a:tcPr marL="121579" marR="121579" marT="60789" marB="60789"/>
                </a:tc>
                <a:tc>
                  <a:txBody>
                    <a:bodyPr/>
                    <a:lstStyle/>
                    <a:p>
                      <a:r>
                        <a:rPr lang="en-US" sz="1600" kern="1200" dirty="0">
                          <a:solidFill>
                            <a:srgbClr val="00B050"/>
                          </a:solidFill>
                          <a:latin typeface="+mn-lt"/>
                          <a:ea typeface="+mn-ea"/>
                          <a:cs typeface="+mn-cs"/>
                        </a:rPr>
                        <a:t>499</a:t>
                      </a:r>
                    </a:p>
                  </a:txBody>
                  <a:tcPr marL="121579" marR="121579" marT="60789" marB="60789"/>
                </a:tc>
                <a:extLst>
                  <a:ext uri="{0D108BD9-81ED-4DB2-BD59-A6C34878D82A}">
                    <a16:rowId xmlns:a16="http://schemas.microsoft.com/office/drawing/2014/main" val="2598540419"/>
                  </a:ext>
                </a:extLst>
              </a:tr>
              <a:tr h="364739">
                <a:tc>
                  <a:txBody>
                    <a:bodyPr/>
                    <a:lstStyle/>
                    <a:p>
                      <a:r>
                        <a:rPr lang="en-US" sz="1600" kern="1200" dirty="0">
                          <a:solidFill>
                            <a:srgbClr val="00B050"/>
                          </a:solidFill>
                          <a:latin typeface="+mn-lt"/>
                          <a:ea typeface="+mn-ea"/>
                          <a:cs typeface="+mn-cs"/>
                        </a:rPr>
                        <a:t>DES-CTR (64 bit)</a:t>
                      </a:r>
                    </a:p>
                  </a:txBody>
                  <a:tcPr marL="121579" marR="121579" marT="60789" marB="60789"/>
                </a:tc>
                <a:tc>
                  <a:txBody>
                    <a:bodyPr/>
                    <a:lstStyle/>
                    <a:p>
                      <a:r>
                        <a:rPr lang="en-US" sz="1600" kern="1200" dirty="0">
                          <a:solidFill>
                            <a:srgbClr val="00B050"/>
                          </a:solidFill>
                          <a:latin typeface="+mn-lt"/>
                          <a:ea typeface="+mn-ea"/>
                          <a:cs typeface="+mn-cs"/>
                        </a:rPr>
                        <a:t>78</a:t>
                      </a:r>
                    </a:p>
                  </a:txBody>
                  <a:tcPr marL="121579" marR="121579" marT="60789" marB="60789"/>
                </a:tc>
                <a:extLst>
                  <a:ext uri="{0D108BD9-81ED-4DB2-BD59-A6C34878D82A}">
                    <a16:rowId xmlns:a16="http://schemas.microsoft.com/office/drawing/2014/main" val="4011666535"/>
                  </a:ext>
                </a:extLst>
              </a:tr>
              <a:tr h="364739">
                <a:tc>
                  <a:txBody>
                    <a:bodyPr/>
                    <a:lstStyle/>
                    <a:p>
                      <a:r>
                        <a:rPr lang="en-US" sz="1600" kern="1200" dirty="0">
                          <a:solidFill>
                            <a:schemeClr val="accent2">
                              <a:lumMod val="75000"/>
                            </a:schemeClr>
                          </a:solidFill>
                          <a:latin typeface="+mn-lt"/>
                          <a:ea typeface="+mn-ea"/>
                          <a:cs typeface="+mn-cs"/>
                        </a:rPr>
                        <a:t>RSA 2048 Encryption  </a:t>
                      </a:r>
                    </a:p>
                  </a:txBody>
                  <a:tcPr marL="121579" marR="121579" marT="60789" marB="60789"/>
                </a:tc>
                <a:tc>
                  <a:txBody>
                    <a:bodyPr/>
                    <a:lstStyle/>
                    <a:p>
                      <a:r>
                        <a:rPr lang="en-US" sz="1600" kern="1200" dirty="0">
                          <a:solidFill>
                            <a:schemeClr val="accent2">
                              <a:lumMod val="75000"/>
                            </a:schemeClr>
                          </a:solidFill>
                          <a:latin typeface="+mn-lt"/>
                          <a:ea typeface="+mn-ea"/>
                          <a:cs typeface="+mn-cs"/>
                        </a:rPr>
                        <a:t>7.8</a:t>
                      </a:r>
                    </a:p>
                  </a:txBody>
                  <a:tcPr marL="121579" marR="121579" marT="60789" marB="60789"/>
                </a:tc>
                <a:extLst>
                  <a:ext uri="{0D108BD9-81ED-4DB2-BD59-A6C34878D82A}">
                    <a16:rowId xmlns:a16="http://schemas.microsoft.com/office/drawing/2014/main" val="3015562921"/>
                  </a:ext>
                </a:extLst>
              </a:tr>
              <a:tr h="364739">
                <a:tc>
                  <a:txBody>
                    <a:bodyPr/>
                    <a:lstStyle/>
                    <a:p>
                      <a:r>
                        <a:rPr lang="en-US" sz="1600" kern="1200" dirty="0">
                          <a:solidFill>
                            <a:schemeClr val="accent2">
                              <a:lumMod val="75000"/>
                            </a:schemeClr>
                          </a:solidFill>
                          <a:latin typeface="+mn-lt"/>
                          <a:ea typeface="+mn-ea"/>
                          <a:cs typeface="+mn-cs"/>
                        </a:rPr>
                        <a:t>RSA 2048 Decryption</a:t>
                      </a:r>
                    </a:p>
                  </a:txBody>
                  <a:tcPr marL="121579" marR="121579" marT="60789" marB="60789"/>
                </a:tc>
                <a:tc>
                  <a:txBody>
                    <a:bodyPr/>
                    <a:lstStyle/>
                    <a:p>
                      <a:r>
                        <a:rPr lang="en-US" sz="1600" kern="1200" dirty="0">
                          <a:solidFill>
                            <a:schemeClr val="accent2">
                              <a:lumMod val="75000"/>
                            </a:schemeClr>
                          </a:solidFill>
                          <a:latin typeface="+mn-lt"/>
                          <a:ea typeface="+mn-ea"/>
                          <a:cs typeface="+mn-cs"/>
                        </a:rPr>
                        <a:t>0.23</a:t>
                      </a:r>
                    </a:p>
                  </a:txBody>
                  <a:tcPr marL="121579" marR="121579" marT="60789" marB="60789"/>
                </a:tc>
                <a:extLst>
                  <a:ext uri="{0D108BD9-81ED-4DB2-BD59-A6C34878D82A}">
                    <a16:rowId xmlns:a16="http://schemas.microsoft.com/office/drawing/2014/main" val="2908494711"/>
                  </a:ext>
                </a:extLst>
              </a:tr>
              <a:tr h="364739">
                <a:tc>
                  <a:txBody>
                    <a:bodyPr/>
                    <a:lstStyle/>
                    <a:p>
                      <a:r>
                        <a:rPr lang="en-US" sz="1600" kern="1200" dirty="0">
                          <a:solidFill>
                            <a:schemeClr val="accent2">
                              <a:lumMod val="75000"/>
                            </a:schemeClr>
                          </a:solidFill>
                          <a:latin typeface="+mn-lt"/>
                          <a:ea typeface="+mn-ea"/>
                          <a:cs typeface="+mn-cs"/>
                        </a:rPr>
                        <a:t>ECC (ECIES) 256</a:t>
                      </a:r>
                    </a:p>
                  </a:txBody>
                  <a:tcPr marL="121579" marR="121579" marT="60789" marB="60789"/>
                </a:tc>
                <a:tc>
                  <a:txBody>
                    <a:bodyPr/>
                    <a:lstStyle/>
                    <a:p>
                      <a:r>
                        <a:rPr lang="en-US" sz="1600" kern="1200" dirty="0">
                          <a:solidFill>
                            <a:schemeClr val="accent2">
                              <a:lumMod val="75000"/>
                            </a:schemeClr>
                          </a:solidFill>
                          <a:latin typeface="+mn-lt"/>
                          <a:ea typeface="+mn-ea"/>
                          <a:cs typeface="+mn-cs"/>
                        </a:rPr>
                        <a:t>0.22</a:t>
                      </a:r>
                    </a:p>
                  </a:txBody>
                  <a:tcPr marL="121579" marR="121579" marT="60789" marB="60789"/>
                </a:tc>
                <a:extLst>
                  <a:ext uri="{0D108BD9-81ED-4DB2-BD59-A6C34878D82A}">
                    <a16:rowId xmlns:a16="http://schemas.microsoft.com/office/drawing/2014/main" val="3980544752"/>
                  </a:ext>
                </a:extLst>
              </a:tr>
              <a:tr h="364739">
                <a:tc>
                  <a:txBody>
                    <a:bodyPr/>
                    <a:lstStyle/>
                    <a:p>
                      <a:r>
                        <a:rPr lang="en-US" sz="1600" kern="1200" dirty="0">
                          <a:solidFill>
                            <a:schemeClr val="accent2">
                              <a:lumMod val="75000"/>
                            </a:schemeClr>
                          </a:solidFill>
                          <a:latin typeface="+mn-lt"/>
                          <a:ea typeface="+mn-ea"/>
                          <a:cs typeface="+mn-cs"/>
                        </a:rPr>
                        <a:t>NTRU</a:t>
                      </a:r>
                    </a:p>
                  </a:txBody>
                  <a:tcPr marL="121579" marR="121579" marT="60789" marB="60789"/>
                </a:tc>
                <a:tc>
                  <a:txBody>
                    <a:bodyPr/>
                    <a:lstStyle/>
                    <a:p>
                      <a:r>
                        <a:rPr lang="en-US" sz="1600" kern="1200" dirty="0">
                          <a:solidFill>
                            <a:schemeClr val="accent2">
                              <a:lumMod val="75000"/>
                            </a:schemeClr>
                          </a:solidFill>
                          <a:latin typeface="+mn-lt"/>
                          <a:ea typeface="+mn-ea"/>
                          <a:cs typeface="+mn-cs"/>
                        </a:rPr>
                        <a:t>~40</a:t>
                      </a:r>
                    </a:p>
                  </a:txBody>
                  <a:tcPr marL="121579" marR="121579" marT="60789" marB="60789"/>
                </a:tc>
                <a:extLst>
                  <a:ext uri="{0D108BD9-81ED-4DB2-BD59-A6C34878D82A}">
                    <a16:rowId xmlns:a16="http://schemas.microsoft.com/office/drawing/2014/main" val="3074520618"/>
                  </a:ext>
                </a:extLst>
              </a:tr>
            </a:tbl>
          </a:graphicData>
        </a:graphic>
      </p:graphicFrame>
      <p:pic>
        <p:nvPicPr>
          <p:cNvPr id="6" name="Picture 5" descr="A close up of a watch&#10;&#10;Description generated with very high confidence">
            <a:extLst>
              <a:ext uri="{FF2B5EF4-FFF2-40B4-BE49-F238E27FC236}">
                <a16:creationId xmlns:a16="http://schemas.microsoft.com/office/drawing/2014/main" id="{AED60013-3113-4628-9010-77DC6C98B431}"/>
              </a:ext>
            </a:extLst>
          </p:cNvPr>
          <p:cNvPicPr>
            <a:picLocks noChangeAspect="1"/>
          </p:cNvPicPr>
          <p:nvPr/>
        </p:nvPicPr>
        <p:blipFill>
          <a:blip r:embed="rId3"/>
          <a:stretch>
            <a:fillRect/>
          </a:stretch>
        </p:blipFill>
        <p:spPr>
          <a:xfrm>
            <a:off x="6410324" y="160925"/>
            <a:ext cx="1128299" cy="1273565"/>
          </a:xfrm>
          <a:prstGeom prst="rect">
            <a:avLst/>
          </a:prstGeom>
        </p:spPr>
      </p:pic>
      <p:sp>
        <p:nvSpPr>
          <p:cNvPr id="7" name="Shape 4041">
            <a:extLst>
              <a:ext uri="{FF2B5EF4-FFF2-40B4-BE49-F238E27FC236}">
                <a16:creationId xmlns:a16="http://schemas.microsoft.com/office/drawing/2014/main" id="{D1D33E2A-D419-4017-A7D7-195269C7FEA9}"/>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44</a:t>
            </a:fld>
            <a:endParaRPr lang="en" dirty="0"/>
          </a:p>
        </p:txBody>
      </p:sp>
    </p:spTree>
    <p:extLst>
      <p:ext uri="{BB962C8B-B14F-4D97-AF65-F5344CB8AC3E}">
        <p14:creationId xmlns:p14="http://schemas.microsoft.com/office/powerpoint/2010/main" val="26410249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Key exchange</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20000"/>
          </a:bodyPr>
          <a:lstStyle/>
          <a:p>
            <a:r>
              <a:rPr lang="en-US" dirty="0"/>
              <a:t>To be a useful encryption method, must have a good way for users to agree on keys </a:t>
            </a:r>
          </a:p>
          <a:p>
            <a:r>
              <a:rPr lang="en-US" dirty="0"/>
              <a:t>Diffie-Hellman (1976) published the Diffie-Hellman key exchange</a:t>
            </a:r>
          </a:p>
          <a:p>
            <a:pPr lvl="1"/>
            <a:r>
              <a:rPr lang="en-US" dirty="0"/>
              <a:t>Based on fact</a:t>
            </a:r>
            <a:r>
              <a:rPr lang="en-US" dirty="0">
                <a:solidFill>
                  <a:srgbClr val="FF0000"/>
                </a:solidFill>
              </a:rPr>
              <a:t> (g</a:t>
            </a:r>
            <a:r>
              <a:rPr lang="en-US" baseline="30000" dirty="0">
                <a:solidFill>
                  <a:srgbClr val="FF0000"/>
                </a:solidFill>
              </a:rPr>
              <a:t>a</a:t>
            </a:r>
            <a:r>
              <a:rPr lang="en-US" dirty="0">
                <a:solidFill>
                  <a:srgbClr val="FF0000"/>
                </a:solidFill>
              </a:rPr>
              <a:t>)</a:t>
            </a:r>
            <a:r>
              <a:rPr lang="en-US" baseline="30000" dirty="0">
                <a:solidFill>
                  <a:srgbClr val="FF0000"/>
                </a:solidFill>
              </a:rPr>
              <a:t> b</a:t>
            </a:r>
            <a:r>
              <a:rPr lang="en-US" dirty="0">
                <a:solidFill>
                  <a:srgbClr val="FF0000"/>
                </a:solidFill>
              </a:rPr>
              <a:t> = (g</a:t>
            </a:r>
            <a:r>
              <a:rPr lang="en-US" baseline="30000" dirty="0">
                <a:solidFill>
                  <a:srgbClr val="FF0000"/>
                </a:solidFill>
              </a:rPr>
              <a:t>b</a:t>
            </a:r>
            <a:r>
              <a:rPr lang="en-US" dirty="0">
                <a:solidFill>
                  <a:srgbClr val="FF0000"/>
                </a:solidFill>
              </a:rPr>
              <a:t>)</a:t>
            </a:r>
            <a:r>
              <a:rPr lang="en-US" baseline="30000" dirty="0">
                <a:solidFill>
                  <a:srgbClr val="FF0000"/>
                </a:solidFill>
              </a:rPr>
              <a:t> a</a:t>
            </a:r>
            <a:r>
              <a:rPr lang="en-US" dirty="0">
                <a:solidFill>
                  <a:srgbClr val="FF0000"/>
                </a:solidFill>
              </a:rPr>
              <a:t> = g</a:t>
            </a:r>
            <a:r>
              <a:rPr lang="en-US" baseline="30000" dirty="0">
                <a:solidFill>
                  <a:srgbClr val="FF0000"/>
                </a:solidFill>
              </a:rPr>
              <a:t>ab</a:t>
            </a:r>
          </a:p>
          <a:p>
            <a:pPr lvl="2"/>
            <a:r>
              <a:rPr lang="en-US" dirty="0"/>
              <a:t>Computed </a:t>
            </a:r>
            <a:r>
              <a:rPr lang="en-US" dirty="0">
                <a:solidFill>
                  <a:srgbClr val="FF0000"/>
                </a:solidFill>
              </a:rPr>
              <a:t>mod p</a:t>
            </a:r>
          </a:p>
          <a:p>
            <a:pPr lvl="2"/>
            <a:r>
              <a:rPr lang="en-US" dirty="0"/>
              <a:t>Everyone knows p and g, including attackers</a:t>
            </a:r>
          </a:p>
          <a:p>
            <a:pPr lvl="2"/>
            <a:r>
              <a:rPr lang="en-US" dirty="0"/>
              <a:t> </a:t>
            </a:r>
            <a:r>
              <a:rPr lang="en-US" dirty="0">
                <a:solidFill>
                  <a:srgbClr val="FF0000"/>
                </a:solidFill>
              </a:rPr>
              <a:t>a</a:t>
            </a:r>
            <a:r>
              <a:rPr lang="en-US" dirty="0"/>
              <a:t> = Alice secret choice </a:t>
            </a:r>
          </a:p>
          <a:p>
            <a:pPr lvl="2"/>
            <a:r>
              <a:rPr lang="en-US" dirty="0"/>
              <a:t> </a:t>
            </a:r>
            <a:r>
              <a:rPr lang="en-US" dirty="0">
                <a:solidFill>
                  <a:srgbClr val="FF0000"/>
                </a:solidFill>
              </a:rPr>
              <a:t>b</a:t>
            </a:r>
            <a:r>
              <a:rPr lang="en-US" dirty="0"/>
              <a:t> = Bob secret choice</a:t>
            </a:r>
          </a:p>
          <a:p>
            <a:pPr lvl="2"/>
            <a:r>
              <a:rPr lang="en-US" dirty="0"/>
              <a:t>After exchange, Alice and Bob agree on value of </a:t>
            </a:r>
            <a:r>
              <a:rPr lang="en-US" dirty="0">
                <a:solidFill>
                  <a:srgbClr val="FF0000"/>
                </a:solidFill>
              </a:rPr>
              <a:t>k=g</a:t>
            </a:r>
            <a:r>
              <a:rPr lang="en-US" baseline="30000" dirty="0">
                <a:solidFill>
                  <a:srgbClr val="FF0000"/>
                </a:solidFill>
              </a:rPr>
              <a:t>ab</a:t>
            </a:r>
            <a:r>
              <a:rPr lang="en-US" dirty="0"/>
              <a:t> as secret key</a:t>
            </a:r>
          </a:p>
          <a:p>
            <a:pPr lvl="2"/>
            <a:r>
              <a:rPr lang="en-US" dirty="0"/>
              <a:t>Based on fact raising to power is computationally easy but taking root is computationally hard</a:t>
            </a:r>
          </a:p>
          <a:p>
            <a:pPr lvl="2"/>
            <a:r>
              <a:rPr lang="en-US" dirty="0"/>
              <a:t>Only transmitted items are g</a:t>
            </a:r>
            <a:r>
              <a:rPr lang="en-US" baseline="30000" dirty="0"/>
              <a:t>a</a:t>
            </a:r>
            <a:r>
              <a:rPr lang="en-US" dirty="0"/>
              <a:t> and g</a:t>
            </a:r>
            <a:r>
              <a:rPr lang="en-US" baseline="30000" dirty="0"/>
              <a:t>b</a:t>
            </a:r>
            <a:r>
              <a:rPr lang="en-US" dirty="0"/>
              <a:t>, from which attackers cannot easily compute a or b</a:t>
            </a:r>
          </a:p>
          <a:p>
            <a:pPr lvl="1"/>
            <a:r>
              <a:rPr lang="en-US" dirty="0"/>
              <a:t>Doesn’t do authentication: man in the middle possible</a:t>
            </a:r>
          </a:p>
          <a:p>
            <a:r>
              <a:rPr lang="en-US" dirty="0"/>
              <a:t>Often called Diffie-Hellman-Merkle to recognize Merkle’s contribution</a:t>
            </a:r>
          </a:p>
          <a:p>
            <a:pPr lvl="2"/>
            <a:endParaRPr lang="en-US" dirty="0"/>
          </a:p>
          <a:p>
            <a:endParaRPr lang="en-US" dirty="0"/>
          </a:p>
          <a:p>
            <a:endParaRPr lang="en-US" dirty="0"/>
          </a:p>
          <a:p>
            <a:endParaRPr lang="en-US" dirty="0">
              <a:sym typeface="Wingdings" panose="05000000000000000000" pitchFamily="2" charset="2"/>
            </a:endParaRPr>
          </a:p>
          <a:p>
            <a:endParaRPr lang="en-US" dirty="0"/>
          </a:p>
          <a:p>
            <a:pPr lvl="1"/>
            <a:endParaRPr lang="en-US" dirty="0"/>
          </a:p>
        </p:txBody>
      </p:sp>
      <p:pic>
        <p:nvPicPr>
          <p:cNvPr id="5" name="Picture 4">
            <a:extLst>
              <a:ext uri="{FF2B5EF4-FFF2-40B4-BE49-F238E27FC236}">
                <a16:creationId xmlns:a16="http://schemas.microsoft.com/office/drawing/2014/main" id="{662A6A7C-2B94-421B-A8F2-ED520A9B0A85}"/>
              </a:ext>
            </a:extLst>
          </p:cNvPr>
          <p:cNvPicPr>
            <a:picLocks noChangeAspect="1"/>
          </p:cNvPicPr>
          <p:nvPr/>
        </p:nvPicPr>
        <p:blipFill>
          <a:blip r:embed="rId3"/>
          <a:stretch>
            <a:fillRect/>
          </a:stretch>
        </p:blipFill>
        <p:spPr>
          <a:xfrm>
            <a:off x="6358919" y="1667313"/>
            <a:ext cx="1076555" cy="1080150"/>
          </a:xfrm>
          <a:prstGeom prst="rect">
            <a:avLst/>
          </a:prstGeom>
        </p:spPr>
      </p:pic>
      <p:sp>
        <p:nvSpPr>
          <p:cNvPr id="6" name="Shape 4041">
            <a:extLst>
              <a:ext uri="{FF2B5EF4-FFF2-40B4-BE49-F238E27FC236}">
                <a16:creationId xmlns:a16="http://schemas.microsoft.com/office/drawing/2014/main" id="{9E7E08B9-11E0-4D6E-9B1F-F07BDAFAC325}"/>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45</a:t>
            </a:fld>
            <a:endParaRPr lang="en" dirty="0"/>
          </a:p>
        </p:txBody>
      </p:sp>
    </p:spTree>
    <p:extLst>
      <p:ext uri="{BB962C8B-B14F-4D97-AF65-F5344CB8AC3E}">
        <p14:creationId xmlns:p14="http://schemas.microsoft.com/office/powerpoint/2010/main" val="35566906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fontScale="90000"/>
          </a:bodyPr>
          <a:lstStyle/>
          <a:p>
            <a:r>
              <a:rPr lang="en-US" dirty="0">
                <a:solidFill>
                  <a:srgbClr val="FF0000"/>
                </a:solidFill>
              </a:rPr>
              <a:t>Guidelines VI: Key Exchange (Diffie Hellman)</a:t>
            </a:r>
            <a:endParaRPr lang="en-US" dirty="0"/>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normAutofit fontScale="92500" lnSpcReduction="10000"/>
          </a:bodyPr>
          <a:lstStyle/>
          <a:p>
            <a:r>
              <a:rPr lang="en-US" dirty="0"/>
              <a:t>Use, in order of preference:</a:t>
            </a:r>
          </a:p>
          <a:p>
            <a:pPr lvl="1" fontAlgn="ctr"/>
            <a:r>
              <a:rPr lang="en-US" dirty="0" err="1"/>
              <a:t>NaCl</a:t>
            </a:r>
            <a:r>
              <a:rPr lang="en-US" dirty="0"/>
              <a:t>/</a:t>
            </a:r>
            <a:r>
              <a:rPr lang="en-US" dirty="0" err="1"/>
              <a:t>libsodium</a:t>
            </a:r>
            <a:endParaRPr lang="en-US" dirty="0"/>
          </a:p>
          <a:p>
            <a:pPr lvl="1" fontAlgn="ctr"/>
            <a:r>
              <a:rPr lang="en-US" dirty="0"/>
              <a:t>2048-bit Diffie-Hellman Group #14</a:t>
            </a:r>
          </a:p>
          <a:p>
            <a:pPr lvl="1" fontAlgn="ctr"/>
            <a:r>
              <a:rPr lang="en-US" dirty="0"/>
              <a:t>Curve25519 – heavily analyzed and tested</a:t>
            </a:r>
          </a:p>
          <a:p>
            <a:pPr lvl="1" fontAlgn="ctr"/>
            <a:endParaRPr lang="en-US" dirty="0"/>
          </a:p>
          <a:p>
            <a:r>
              <a:rPr lang="en-US" dirty="0"/>
              <a:t>Avoid:</a:t>
            </a:r>
          </a:p>
          <a:p>
            <a:pPr lvl="1"/>
            <a:r>
              <a:rPr lang="en-US" dirty="0"/>
              <a:t>conventional DH</a:t>
            </a:r>
          </a:p>
          <a:p>
            <a:pPr lvl="1" fontAlgn="ctr"/>
            <a:r>
              <a:rPr lang="en-US" dirty="0"/>
              <a:t>SRP</a:t>
            </a:r>
          </a:p>
          <a:p>
            <a:pPr lvl="1" fontAlgn="ctr"/>
            <a:r>
              <a:rPr lang="en-US" dirty="0"/>
              <a:t>J-PAKE</a:t>
            </a:r>
          </a:p>
          <a:p>
            <a:pPr lvl="1" fontAlgn="ctr"/>
            <a:r>
              <a:rPr lang="en-US" dirty="0"/>
              <a:t>Handshakes and negotiation</a:t>
            </a:r>
          </a:p>
          <a:p>
            <a:pPr lvl="1" fontAlgn="ctr"/>
            <a:r>
              <a:rPr lang="en-US" dirty="0"/>
              <a:t>Elaborate key negotiation schemes that only use block ciphers</a:t>
            </a:r>
          </a:p>
          <a:p>
            <a:pPr lvl="1" fontAlgn="ctr"/>
            <a:r>
              <a:rPr lang="en-US" dirty="0" err="1"/>
              <a:t>srand</a:t>
            </a:r>
            <a:r>
              <a:rPr lang="en-US" dirty="0"/>
              <a:t>(time())</a:t>
            </a:r>
          </a:p>
          <a:p>
            <a:pPr lvl="1" fontAlgn="ctr"/>
            <a:r>
              <a:rPr lang="en-US" dirty="0"/>
              <a:t>Implementing your own – very hard to get right</a:t>
            </a:r>
          </a:p>
          <a:p>
            <a:endParaRPr lang="en-US" dirty="0"/>
          </a:p>
        </p:txBody>
      </p:sp>
      <p:sp>
        <p:nvSpPr>
          <p:cNvPr id="6" name="Shape 4041">
            <a:extLst>
              <a:ext uri="{FF2B5EF4-FFF2-40B4-BE49-F238E27FC236}">
                <a16:creationId xmlns:a16="http://schemas.microsoft.com/office/drawing/2014/main" id="{76EF1D5C-3F4D-4832-915E-212C53794AB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46</a:t>
            </a:fld>
            <a:endParaRPr lang="en" dirty="0"/>
          </a:p>
        </p:txBody>
      </p:sp>
    </p:spTree>
    <p:extLst>
      <p:ext uri="{BB962C8B-B14F-4D97-AF65-F5344CB8AC3E}">
        <p14:creationId xmlns:p14="http://schemas.microsoft.com/office/powerpoint/2010/main" val="9728153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Random number generators (RNGs)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r>
              <a:rPr lang="en-US" dirty="0"/>
              <a:t>Random: cannot be predicted by an observer before generated.</a:t>
            </a:r>
          </a:p>
          <a:p>
            <a:r>
              <a:rPr lang="en-US" dirty="0"/>
              <a:t>Pseudo-random number generator (</a:t>
            </a:r>
            <a:r>
              <a:rPr lang="en-US" dirty="0">
                <a:solidFill>
                  <a:srgbClr val="FF0000"/>
                </a:solidFill>
              </a:rPr>
              <a:t>PRNG</a:t>
            </a:r>
            <a:r>
              <a:rPr lang="en-US" dirty="0"/>
              <a:t>) creates “random” looking numbers from deterministic algorithm</a:t>
            </a:r>
          </a:p>
          <a:p>
            <a:pPr lvl="1"/>
            <a:r>
              <a:rPr lang="en-US" dirty="0"/>
              <a:t>PRNGs are entire field</a:t>
            </a:r>
          </a:p>
          <a:p>
            <a:pPr lvl="1"/>
            <a:r>
              <a:rPr lang="en-US" dirty="0"/>
              <a:t>“Anyone who attempts to generate </a:t>
            </a:r>
            <a:r>
              <a:rPr lang="en-US" b="1" dirty="0"/>
              <a:t>random</a:t>
            </a:r>
            <a:r>
              <a:rPr lang="en-US" dirty="0"/>
              <a:t> numbers by </a:t>
            </a:r>
            <a:br>
              <a:rPr lang="en-US" dirty="0"/>
            </a:br>
            <a:r>
              <a:rPr lang="en-US" dirty="0"/>
              <a:t>deterministic means is, of course, living in a state of sin.” </a:t>
            </a:r>
            <a:br>
              <a:rPr lang="en-US" dirty="0"/>
            </a:br>
            <a:r>
              <a:rPr lang="en-US" dirty="0"/>
              <a:t>- John von Neumann</a:t>
            </a:r>
          </a:p>
          <a:p>
            <a:r>
              <a:rPr lang="en-US" dirty="0"/>
              <a:t>Crypto needs lots of them</a:t>
            </a:r>
          </a:p>
          <a:p>
            <a:pPr lvl="1"/>
            <a:r>
              <a:rPr lang="en-US" dirty="0"/>
              <a:t>Key generation, one-time-pads, salts (later in talk), initialization vectors, more</a:t>
            </a:r>
          </a:p>
          <a:p>
            <a:r>
              <a:rPr lang="en-US" b="1" i="1" dirty="0"/>
              <a:t>Cryptographically</a:t>
            </a:r>
            <a:r>
              <a:rPr lang="en-US" dirty="0"/>
              <a:t> </a:t>
            </a:r>
            <a:r>
              <a:rPr lang="en-US" b="1" i="1" dirty="0"/>
              <a:t>secure</a:t>
            </a:r>
            <a:r>
              <a:rPr lang="en-US" dirty="0"/>
              <a:t> pseudo-random number generator (</a:t>
            </a:r>
            <a:r>
              <a:rPr lang="en-US" dirty="0">
                <a:solidFill>
                  <a:srgbClr val="FF0000"/>
                </a:solidFill>
              </a:rPr>
              <a:t>CSPRNG</a:t>
            </a:r>
            <a:r>
              <a:rPr lang="en-US" dirty="0"/>
              <a:t>)</a:t>
            </a:r>
          </a:p>
          <a:p>
            <a:pPr lvl="1"/>
            <a:r>
              <a:rPr lang="en-US" dirty="0"/>
              <a:t>Passes statistical randomness tests</a:t>
            </a:r>
          </a:p>
          <a:p>
            <a:pPr lvl="1"/>
            <a:r>
              <a:rPr lang="en-US" dirty="0"/>
              <a:t>Next-bit security: given k bits, no polynomial time algorithm gives k+1 bit</a:t>
            </a:r>
          </a:p>
          <a:p>
            <a:pPr lvl="1"/>
            <a:r>
              <a:rPr lang="en-US" dirty="0"/>
              <a:t>State compromise resistance: knowing some state doesn’t give more state</a:t>
            </a:r>
          </a:p>
          <a:p>
            <a:pPr lvl="1"/>
            <a:r>
              <a:rPr lang="en-US" dirty="0"/>
              <a:t>Hold up under other attack as needed</a:t>
            </a:r>
          </a:p>
          <a:p>
            <a:pPr lvl="1"/>
            <a:r>
              <a:rPr lang="en-US" dirty="0"/>
              <a:t>Do not use normal PRNG when CSPRNG needed!</a:t>
            </a:r>
          </a:p>
          <a:p>
            <a:pPr lvl="1"/>
            <a:endParaRPr lang="en-US" dirty="0"/>
          </a:p>
          <a:p>
            <a:endParaRPr lang="en-US" dirty="0"/>
          </a:p>
          <a:p>
            <a:endParaRPr lang="en-US" dirty="0"/>
          </a:p>
          <a:p>
            <a:endParaRPr lang="en-US" dirty="0"/>
          </a:p>
        </p:txBody>
      </p:sp>
      <p:grpSp>
        <p:nvGrpSpPr>
          <p:cNvPr id="7" name="Group 6">
            <a:extLst>
              <a:ext uri="{FF2B5EF4-FFF2-40B4-BE49-F238E27FC236}">
                <a16:creationId xmlns:a16="http://schemas.microsoft.com/office/drawing/2014/main" id="{6F83EBB5-0D4A-455B-9DD3-87F497375E6F}"/>
              </a:ext>
            </a:extLst>
          </p:cNvPr>
          <p:cNvGrpSpPr/>
          <p:nvPr/>
        </p:nvGrpSpPr>
        <p:grpSpPr>
          <a:xfrm>
            <a:off x="5701858" y="3886200"/>
            <a:ext cx="1873042" cy="1038281"/>
            <a:chOff x="4719164" y="2036790"/>
            <a:chExt cx="2072524" cy="1148859"/>
          </a:xfrm>
        </p:grpSpPr>
        <p:pic>
          <p:nvPicPr>
            <p:cNvPr id="5" name="Picture 4">
              <a:extLst>
                <a:ext uri="{FF2B5EF4-FFF2-40B4-BE49-F238E27FC236}">
                  <a16:creationId xmlns:a16="http://schemas.microsoft.com/office/drawing/2014/main" id="{11C062C6-E8FD-4E77-B801-6980904CC224}"/>
                </a:ext>
              </a:extLst>
            </p:cNvPr>
            <p:cNvPicPr>
              <a:picLocks noChangeAspect="1"/>
            </p:cNvPicPr>
            <p:nvPr/>
          </p:nvPicPr>
          <p:blipFill>
            <a:blip r:embed="rId3"/>
            <a:stretch>
              <a:fillRect/>
            </a:stretch>
          </p:blipFill>
          <p:spPr>
            <a:xfrm>
              <a:off x="4719164" y="2036790"/>
              <a:ext cx="2072524" cy="746109"/>
            </a:xfrm>
            <a:prstGeom prst="rect">
              <a:avLst/>
            </a:prstGeom>
          </p:spPr>
        </p:pic>
        <p:sp>
          <p:nvSpPr>
            <p:cNvPr id="6" name="TextBox 5">
              <a:extLst>
                <a:ext uri="{FF2B5EF4-FFF2-40B4-BE49-F238E27FC236}">
                  <a16:creationId xmlns:a16="http://schemas.microsoft.com/office/drawing/2014/main" id="{59C1A768-168F-4EE0-B2FD-7E7593D39182}"/>
                </a:ext>
              </a:extLst>
            </p:cNvPr>
            <p:cNvSpPr txBox="1"/>
            <p:nvPr/>
          </p:nvSpPr>
          <p:spPr>
            <a:xfrm>
              <a:off x="4925547" y="2782899"/>
              <a:ext cx="1673547" cy="402750"/>
            </a:xfrm>
            <a:prstGeom prst="rect">
              <a:avLst/>
            </a:prstGeom>
            <a:noFill/>
          </p:spPr>
          <p:txBody>
            <a:bodyPr wrap="none" rtlCol="0">
              <a:spAutoFit/>
            </a:bodyPr>
            <a:lstStyle/>
            <a:p>
              <a:r>
                <a:rPr lang="en-US" sz="1000" kern="1200" dirty="0">
                  <a:solidFill>
                    <a:srgbClr val="3A81BA"/>
                  </a:solidFill>
                  <a:latin typeface="+mn-lt"/>
                  <a:ea typeface="+mn-ea"/>
                  <a:cs typeface="+mn-cs"/>
                </a:rPr>
                <a:t>Obligatory</a:t>
              </a:r>
              <a:r>
                <a:rPr lang="en-US" sz="700" dirty="0"/>
                <a:t> </a:t>
              </a:r>
              <a:r>
                <a:rPr lang="en-US" sz="1000" kern="1200" dirty="0">
                  <a:solidFill>
                    <a:srgbClr val="3A81BA"/>
                  </a:solidFill>
                  <a:latin typeface="+mn-lt"/>
                  <a:ea typeface="+mn-ea"/>
                  <a:cs typeface="+mn-cs"/>
                </a:rPr>
                <a:t>XKCD</a:t>
              </a:r>
            </a:p>
          </p:txBody>
        </p:sp>
      </p:grpSp>
      <p:pic>
        <p:nvPicPr>
          <p:cNvPr id="9" name="Picture 8" descr="A person wearing a suit and tie looking at the camera&#10;&#10;Description generated with very high confidence">
            <a:extLst>
              <a:ext uri="{FF2B5EF4-FFF2-40B4-BE49-F238E27FC236}">
                <a16:creationId xmlns:a16="http://schemas.microsoft.com/office/drawing/2014/main" id="{1EAFF7CD-6C4F-4555-AA71-AB0C39BEE886}"/>
              </a:ext>
            </a:extLst>
          </p:cNvPr>
          <p:cNvPicPr>
            <a:picLocks noChangeAspect="1"/>
          </p:cNvPicPr>
          <p:nvPr/>
        </p:nvPicPr>
        <p:blipFill>
          <a:blip r:embed="rId4"/>
          <a:stretch>
            <a:fillRect/>
          </a:stretch>
        </p:blipFill>
        <p:spPr>
          <a:xfrm>
            <a:off x="6407807" y="1529552"/>
            <a:ext cx="918017" cy="1152005"/>
          </a:xfrm>
          <a:prstGeom prst="rect">
            <a:avLst/>
          </a:prstGeom>
        </p:spPr>
      </p:pic>
      <p:sp>
        <p:nvSpPr>
          <p:cNvPr id="8" name="Shape 4041">
            <a:extLst>
              <a:ext uri="{FF2B5EF4-FFF2-40B4-BE49-F238E27FC236}">
                <a16:creationId xmlns:a16="http://schemas.microsoft.com/office/drawing/2014/main" id="{7EAFFEA7-0D4A-47D8-80DF-8A63BC8EA9B6}"/>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47</a:t>
            </a:fld>
            <a:endParaRPr lang="en" dirty="0"/>
          </a:p>
        </p:txBody>
      </p:sp>
    </p:spTree>
    <p:extLst>
      <p:ext uri="{BB962C8B-B14F-4D97-AF65-F5344CB8AC3E}">
        <p14:creationId xmlns:p14="http://schemas.microsoft.com/office/powerpoint/2010/main" val="1985582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Random number generators (RNGs)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r>
              <a:rPr lang="en-US" dirty="0"/>
              <a:t>Steps:</a:t>
            </a:r>
          </a:p>
          <a:p>
            <a:pPr lvl="1"/>
            <a:r>
              <a:rPr lang="en-US" dirty="0"/>
              <a:t>Get entropy from environment</a:t>
            </a:r>
          </a:p>
          <a:p>
            <a:pPr lvl="2"/>
            <a:r>
              <a:rPr lang="en-US" dirty="0"/>
              <a:t>Network, keyboard, mouse, electrical noise, </a:t>
            </a:r>
            <a:br>
              <a:rPr lang="en-US" dirty="0"/>
            </a:br>
            <a:r>
              <a:rPr lang="en-US" dirty="0"/>
              <a:t>radioactive decay, system state</a:t>
            </a:r>
          </a:p>
          <a:p>
            <a:pPr lvl="1"/>
            <a:r>
              <a:rPr lang="en-US" dirty="0"/>
              <a:t>Apply proper mixing to remove bias (called whitening)</a:t>
            </a:r>
          </a:p>
          <a:p>
            <a:r>
              <a:rPr lang="en-US" dirty="0"/>
              <a:t>Many CPUs now support in hardware</a:t>
            </a:r>
          </a:p>
          <a:p>
            <a:pPr lvl="1"/>
            <a:r>
              <a:rPr lang="en-US" dirty="0"/>
              <a:t>Intel has RDRAND instruction taking 117 cycles for 64 bit value</a:t>
            </a:r>
          </a:p>
          <a:p>
            <a:pPr lvl="1"/>
            <a:r>
              <a:rPr lang="en-US" dirty="0"/>
              <a:t>AMD has similar, takes ~2500 cycles</a:t>
            </a:r>
          </a:p>
          <a:p>
            <a:pPr lvl="1"/>
            <a:r>
              <a:rPr lang="en-US" dirty="0"/>
              <a:t>Theodore T’so resisted using RDRAND in Linux /dev/random after NSA caught trying to weaken encryption</a:t>
            </a:r>
          </a:p>
          <a:p>
            <a:r>
              <a:rPr lang="en-US" b="1" i="1" dirty="0"/>
              <a:t>“A Million Random Digits with 100,000 Normal Deviates” </a:t>
            </a:r>
            <a:r>
              <a:rPr lang="en-US" dirty="0"/>
              <a:t>(1955)</a:t>
            </a:r>
          </a:p>
          <a:p>
            <a:pPr lvl="1"/>
            <a:r>
              <a:rPr lang="en-US" dirty="0"/>
              <a:t>A 400 page book with 10</a:t>
            </a:r>
            <a:r>
              <a:rPr lang="en-US" baseline="30000" dirty="0"/>
              <a:t>6</a:t>
            </a:r>
            <a:r>
              <a:rPr lang="en-US" dirty="0"/>
              <a:t> random digits produced by a roulette wheel </a:t>
            </a:r>
          </a:p>
          <a:p>
            <a:pPr lvl="1"/>
            <a:r>
              <a:rPr lang="en-US" dirty="0"/>
              <a:t>Many humorous reviews on Amazon</a:t>
            </a:r>
          </a:p>
          <a:p>
            <a:r>
              <a:rPr lang="en-US" dirty="0"/>
              <a:t>Random.org – online generation from </a:t>
            </a:r>
            <a:br>
              <a:rPr lang="en-US" dirty="0"/>
            </a:br>
            <a:r>
              <a:rPr lang="en-US" dirty="0"/>
              <a:t>weather noise.</a:t>
            </a:r>
          </a:p>
          <a:p>
            <a:endParaRPr lang="en-US" dirty="0"/>
          </a:p>
          <a:p>
            <a:endParaRPr lang="en-US" dirty="0"/>
          </a:p>
          <a:p>
            <a:endParaRPr lang="en-US" dirty="0"/>
          </a:p>
          <a:p>
            <a:endParaRPr lang="en-US" dirty="0"/>
          </a:p>
        </p:txBody>
      </p:sp>
      <p:pic>
        <p:nvPicPr>
          <p:cNvPr id="5" name="Picture 4" descr="A picture containing text, wall, indoor&#10;&#10;Description generated with very high confidence">
            <a:extLst>
              <a:ext uri="{FF2B5EF4-FFF2-40B4-BE49-F238E27FC236}">
                <a16:creationId xmlns:a16="http://schemas.microsoft.com/office/drawing/2014/main" id="{BD6E25CE-54A9-49A8-ADE6-2EF2B47B0A80}"/>
              </a:ext>
            </a:extLst>
          </p:cNvPr>
          <p:cNvPicPr>
            <a:picLocks noChangeAspect="1"/>
          </p:cNvPicPr>
          <p:nvPr/>
        </p:nvPicPr>
        <p:blipFill>
          <a:blip r:embed="rId2"/>
          <a:stretch>
            <a:fillRect/>
          </a:stretch>
        </p:blipFill>
        <p:spPr>
          <a:xfrm>
            <a:off x="5060731" y="3688284"/>
            <a:ext cx="2054444" cy="1312310"/>
          </a:xfrm>
          <a:prstGeom prst="rect">
            <a:avLst/>
          </a:prstGeom>
        </p:spPr>
      </p:pic>
      <p:grpSp>
        <p:nvGrpSpPr>
          <p:cNvPr id="9" name="Group 8">
            <a:extLst>
              <a:ext uri="{FF2B5EF4-FFF2-40B4-BE49-F238E27FC236}">
                <a16:creationId xmlns:a16="http://schemas.microsoft.com/office/drawing/2014/main" id="{D90657E9-7AE3-4775-AE0C-D2F8663D2F6E}"/>
              </a:ext>
            </a:extLst>
          </p:cNvPr>
          <p:cNvGrpSpPr/>
          <p:nvPr/>
        </p:nvGrpSpPr>
        <p:grpSpPr>
          <a:xfrm>
            <a:off x="5450835" y="731079"/>
            <a:ext cx="2259842" cy="1589260"/>
            <a:chOff x="5765037" y="464904"/>
            <a:chExt cx="2259842" cy="1589260"/>
          </a:xfrm>
        </p:grpSpPr>
        <p:pic>
          <p:nvPicPr>
            <p:cNvPr id="7" name="Picture 6">
              <a:extLst>
                <a:ext uri="{FF2B5EF4-FFF2-40B4-BE49-F238E27FC236}">
                  <a16:creationId xmlns:a16="http://schemas.microsoft.com/office/drawing/2014/main" id="{12112A42-D1DF-45AC-B961-25864C037791}"/>
                </a:ext>
              </a:extLst>
            </p:cNvPr>
            <p:cNvPicPr>
              <a:picLocks noChangeAspect="1"/>
            </p:cNvPicPr>
            <p:nvPr/>
          </p:nvPicPr>
          <p:blipFill>
            <a:blip r:embed="rId3"/>
            <a:stretch>
              <a:fillRect/>
            </a:stretch>
          </p:blipFill>
          <p:spPr>
            <a:xfrm>
              <a:off x="5765037" y="464904"/>
              <a:ext cx="2259842" cy="1312310"/>
            </a:xfrm>
            <a:prstGeom prst="rect">
              <a:avLst/>
            </a:prstGeom>
          </p:spPr>
        </p:pic>
        <p:sp>
          <p:nvSpPr>
            <p:cNvPr id="8" name="TextBox 7">
              <a:extLst>
                <a:ext uri="{FF2B5EF4-FFF2-40B4-BE49-F238E27FC236}">
                  <a16:creationId xmlns:a16="http://schemas.microsoft.com/office/drawing/2014/main" id="{EE942D9F-B83D-4278-B4E5-2DA8B0D86BD5}"/>
                </a:ext>
              </a:extLst>
            </p:cNvPr>
            <p:cNvSpPr txBox="1"/>
            <p:nvPr/>
          </p:nvSpPr>
          <p:spPr>
            <a:xfrm>
              <a:off x="6489708" y="1792554"/>
              <a:ext cx="803425" cy="261610"/>
            </a:xfrm>
            <a:prstGeom prst="rect">
              <a:avLst/>
            </a:prstGeom>
            <a:noFill/>
          </p:spPr>
          <p:txBody>
            <a:bodyPr wrap="none" rtlCol="0">
              <a:spAutoFit/>
            </a:bodyPr>
            <a:lstStyle/>
            <a:p>
              <a:r>
                <a:rPr lang="en-US" sz="1100" dirty="0">
                  <a:solidFill>
                    <a:srgbClr val="83AFD3"/>
                  </a:solidFill>
                </a:rPr>
                <a:t>Intel RNG</a:t>
              </a:r>
            </a:p>
          </p:txBody>
        </p:sp>
      </p:grpSp>
      <p:sp>
        <p:nvSpPr>
          <p:cNvPr id="10" name="Shape 4041">
            <a:extLst>
              <a:ext uri="{FF2B5EF4-FFF2-40B4-BE49-F238E27FC236}">
                <a16:creationId xmlns:a16="http://schemas.microsoft.com/office/drawing/2014/main" id="{A8129CD8-DD8D-4EDB-9470-5FBDE88E05F6}"/>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48</a:t>
            </a:fld>
            <a:endParaRPr lang="en" dirty="0"/>
          </a:p>
        </p:txBody>
      </p:sp>
    </p:spTree>
    <p:extLst>
      <p:ext uri="{BB962C8B-B14F-4D97-AF65-F5344CB8AC3E}">
        <p14:creationId xmlns:p14="http://schemas.microsoft.com/office/powerpoint/2010/main" val="36867775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solidFill>
                  <a:srgbClr val="FF0000"/>
                </a:solidFill>
              </a:rPr>
              <a:t>Guidelines VII: Random numbers</a:t>
            </a:r>
            <a:endParaRPr lang="en-US" dirty="0"/>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normAutofit/>
          </a:bodyPr>
          <a:lstStyle/>
          <a:p>
            <a:r>
              <a:rPr lang="en-US" dirty="0"/>
              <a:t>Use: </a:t>
            </a:r>
          </a:p>
          <a:p>
            <a:pPr lvl="1"/>
            <a:r>
              <a:rPr lang="en-US" dirty="0"/>
              <a:t>Cryptographically secure numbers</a:t>
            </a:r>
          </a:p>
          <a:p>
            <a:pPr lvl="1"/>
            <a:r>
              <a:rPr lang="en-US" dirty="0"/>
              <a:t>/dev/</a:t>
            </a:r>
            <a:r>
              <a:rPr lang="en-US" dirty="0" err="1"/>
              <a:t>urandom</a:t>
            </a:r>
            <a:endParaRPr lang="en-US" dirty="0"/>
          </a:p>
          <a:p>
            <a:pPr lvl="1"/>
            <a:r>
              <a:rPr lang="en-US" dirty="0" err="1"/>
              <a:t>CryptGenRandom</a:t>
            </a:r>
            <a:endParaRPr lang="en-US" dirty="0"/>
          </a:p>
          <a:p>
            <a:pPr lvl="1"/>
            <a:r>
              <a:rPr lang="en-US" dirty="0"/>
              <a:t>Create: 256-bit random numbers</a:t>
            </a:r>
          </a:p>
          <a:p>
            <a:pPr lvl="1"/>
            <a:endParaRPr lang="en-US" dirty="0"/>
          </a:p>
          <a:p>
            <a:r>
              <a:rPr lang="en-US" dirty="0"/>
              <a:t>Avoid:</a:t>
            </a:r>
          </a:p>
          <a:p>
            <a:pPr lvl="1" fontAlgn="ctr"/>
            <a:r>
              <a:rPr lang="en-US" dirty="0" err="1"/>
              <a:t>Userspace</a:t>
            </a:r>
            <a:r>
              <a:rPr lang="en-US" dirty="0"/>
              <a:t> random number generators</a:t>
            </a:r>
          </a:p>
          <a:p>
            <a:pPr lvl="1" fontAlgn="ctr"/>
            <a:r>
              <a:rPr lang="en-US" dirty="0"/>
              <a:t>/dev/random</a:t>
            </a:r>
          </a:p>
          <a:p>
            <a:pPr lvl="1" fontAlgn="ctr"/>
            <a:r>
              <a:rPr lang="en-US" dirty="0"/>
              <a:t>Anything vanilla C/C++</a:t>
            </a:r>
          </a:p>
        </p:txBody>
      </p:sp>
      <p:sp>
        <p:nvSpPr>
          <p:cNvPr id="6" name="Shape 4041">
            <a:extLst>
              <a:ext uri="{FF2B5EF4-FFF2-40B4-BE49-F238E27FC236}">
                <a16:creationId xmlns:a16="http://schemas.microsoft.com/office/drawing/2014/main" id="{76EF1D5C-3F4D-4832-915E-212C53794AB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49</a:t>
            </a:fld>
            <a:endParaRPr lang="en" dirty="0"/>
          </a:p>
        </p:txBody>
      </p:sp>
    </p:spTree>
    <p:extLst>
      <p:ext uri="{BB962C8B-B14F-4D97-AF65-F5344CB8AC3E}">
        <p14:creationId xmlns:p14="http://schemas.microsoft.com/office/powerpoint/2010/main" val="2337339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69"/>
        <p:cNvGrpSpPr/>
        <p:nvPr/>
      </p:nvGrpSpPr>
      <p:grpSpPr>
        <a:xfrm>
          <a:off x="0" y="0"/>
          <a:ext cx="0" cy="0"/>
          <a:chOff x="0" y="0"/>
          <a:chExt cx="0" cy="0"/>
        </a:xfrm>
      </p:grpSpPr>
      <p:sp>
        <p:nvSpPr>
          <p:cNvPr id="3870" name="Shape 3870"/>
          <p:cNvSpPr txBox="1">
            <a:spLocks noGrp="1"/>
          </p:cNvSpPr>
          <p:nvPr>
            <p:ph type="title"/>
          </p:nvPr>
        </p:nvSpPr>
        <p:spPr>
          <a:xfrm>
            <a:off x="293058" y="142906"/>
            <a:ext cx="7417619" cy="588173"/>
          </a:xfrm>
          <a:prstGeom prst="rect">
            <a:avLst/>
          </a:prstGeom>
        </p:spPr>
        <p:txBody>
          <a:bodyPr wrap="square" lIns="91425" tIns="91425" rIns="91425" bIns="91425" anchor="b" anchorCtr="0">
            <a:noAutofit/>
          </a:bodyPr>
          <a:lstStyle/>
          <a:p>
            <a:pPr lvl="0">
              <a:spcBef>
                <a:spcPts val="0"/>
              </a:spcBef>
            </a:pPr>
            <a:r>
              <a:rPr lang="en-US" dirty="0"/>
              <a:t>Substitution ciphers</a:t>
            </a:r>
            <a:endParaRPr lang="en" dirty="0"/>
          </a:p>
        </p:txBody>
      </p:sp>
      <p:sp>
        <p:nvSpPr>
          <p:cNvPr id="3871" name="Shape 3871"/>
          <p:cNvSpPr txBox="1">
            <a:spLocks noGrp="1"/>
          </p:cNvSpPr>
          <p:nvPr>
            <p:ph idx="1"/>
          </p:nvPr>
        </p:nvSpPr>
        <p:spPr>
          <a:xfrm>
            <a:off x="293058" y="877224"/>
            <a:ext cx="7417619" cy="3740479"/>
          </a:xfrm>
          <a:prstGeom prst="rect">
            <a:avLst/>
          </a:prstGeom>
        </p:spPr>
        <p:txBody>
          <a:bodyPr wrap="square" lIns="91425" tIns="91425" rIns="91425" bIns="91425" anchor="t" anchorCtr="0">
            <a:noAutofit/>
          </a:bodyPr>
          <a:lstStyle/>
          <a:p>
            <a:pPr marL="457200" lvl="0" indent="-381000" rtl="0">
              <a:spcBef>
                <a:spcPts val="0"/>
              </a:spcBef>
              <a:spcAft>
                <a:spcPts val="0"/>
              </a:spcAft>
              <a:buSzPct val="100000"/>
            </a:pPr>
            <a:r>
              <a:rPr lang="en-US" dirty="0"/>
              <a:t>Caesar cipher (used by Julius Caesar with a shift of 3)</a:t>
            </a:r>
          </a:p>
          <a:p>
            <a:pPr marL="0" indent="0">
              <a:buNone/>
            </a:pPr>
            <a:r>
              <a:rPr lang="en-US" altLang="en-US" sz="1800" b="1" dirty="0">
                <a:solidFill>
                  <a:schemeClr val="accent6">
                    <a:lumMod val="75000"/>
                  </a:schemeClr>
                </a:solidFill>
                <a:latin typeface="Courier" pitchFamily="1" charset="0"/>
              </a:rPr>
              <a:t>A B C D E F G H I J K L M N O P Q R S T U V W X Y Z</a:t>
            </a:r>
          </a:p>
          <a:p>
            <a:pPr marL="0" indent="0">
              <a:buNone/>
            </a:pPr>
            <a:r>
              <a:rPr lang="en-US" altLang="en-US" sz="1800" b="1" dirty="0">
                <a:solidFill>
                  <a:schemeClr val="accent6">
                    <a:lumMod val="75000"/>
                  </a:schemeClr>
                </a:solidFill>
                <a:latin typeface="Courier" pitchFamily="1" charset="0"/>
              </a:rPr>
              <a:t>D E F G H I J K L M N O P Q R S T U V W X Y Z A B C</a:t>
            </a:r>
            <a:endParaRPr lang="en-US" altLang="en-US" sz="1800" b="1" dirty="0">
              <a:solidFill>
                <a:schemeClr val="accent6">
                  <a:lumMod val="75000"/>
                </a:schemeClr>
              </a:solidFill>
            </a:endParaRPr>
          </a:p>
          <a:p>
            <a:endParaRPr lang="en-US" altLang="en-US" dirty="0"/>
          </a:p>
          <a:p>
            <a:r>
              <a:rPr lang="en-US" altLang="en-US" dirty="0"/>
              <a:t>Encrypt: substitute letters in row 2 for letters in row 1</a:t>
            </a:r>
          </a:p>
          <a:p>
            <a:pPr lvl="1"/>
            <a:r>
              <a:rPr lang="en-US" altLang="en-US" i="1" dirty="0"/>
              <a:t>Encrypt</a:t>
            </a:r>
            <a:r>
              <a:rPr lang="en-US" altLang="en-US" dirty="0"/>
              <a:t>(</a:t>
            </a:r>
            <a:r>
              <a:rPr lang="en-US" altLang="en-US" b="1" dirty="0">
                <a:solidFill>
                  <a:schemeClr val="accent6">
                    <a:lumMod val="75000"/>
                  </a:schemeClr>
                </a:solidFill>
                <a:latin typeface="Courier" pitchFamily="1" charset="0"/>
              </a:rPr>
              <a:t>COMPUTER</a:t>
            </a:r>
            <a:r>
              <a:rPr lang="en-US" altLang="en-US" dirty="0"/>
              <a:t>) gives </a:t>
            </a:r>
            <a:r>
              <a:rPr lang="en-US" altLang="en-US" b="1" dirty="0">
                <a:solidFill>
                  <a:schemeClr val="accent6">
                    <a:lumMod val="75000"/>
                  </a:schemeClr>
                </a:solidFill>
                <a:latin typeface="Courier" pitchFamily="1" charset="0"/>
              </a:rPr>
              <a:t>FRPSXWHU</a:t>
            </a:r>
          </a:p>
          <a:p>
            <a:endParaRPr lang="en-US" altLang="en-US" dirty="0"/>
          </a:p>
          <a:p>
            <a:r>
              <a:rPr lang="en-US" altLang="en-US" dirty="0"/>
              <a:t>Decrypt: substitute letters in row 2 for letters in row 1</a:t>
            </a:r>
          </a:p>
          <a:p>
            <a:pPr lvl="1"/>
            <a:r>
              <a:rPr lang="en-US" altLang="en-US" i="1" dirty="0"/>
              <a:t>Decrypt</a:t>
            </a:r>
            <a:r>
              <a:rPr lang="en-US" altLang="en-US" dirty="0"/>
              <a:t>(</a:t>
            </a:r>
            <a:r>
              <a:rPr lang="en-US" altLang="en-US" i="1" dirty="0"/>
              <a:t>Encrypt</a:t>
            </a:r>
            <a:r>
              <a:rPr lang="en-US" altLang="en-US" dirty="0"/>
              <a:t>(</a:t>
            </a:r>
            <a:r>
              <a:rPr lang="en-US" altLang="en-US" b="1" dirty="0">
                <a:solidFill>
                  <a:schemeClr val="accent6">
                    <a:lumMod val="75000"/>
                  </a:schemeClr>
                </a:solidFill>
                <a:latin typeface="Courier" pitchFamily="1" charset="0"/>
              </a:rPr>
              <a:t>COMPUTER</a:t>
            </a:r>
            <a:r>
              <a:rPr lang="en-US" altLang="en-US" dirty="0"/>
              <a:t>))= </a:t>
            </a:r>
            <a:r>
              <a:rPr lang="en-US" altLang="en-US" i="1" dirty="0"/>
              <a:t>Decrypt</a:t>
            </a:r>
            <a:r>
              <a:rPr lang="en-US" altLang="en-US" dirty="0"/>
              <a:t>(</a:t>
            </a:r>
            <a:r>
              <a:rPr lang="en-US" altLang="en-US" b="1" dirty="0">
                <a:solidFill>
                  <a:schemeClr val="accent6">
                    <a:lumMod val="75000"/>
                  </a:schemeClr>
                </a:solidFill>
                <a:latin typeface="Courier" pitchFamily="1" charset="0"/>
              </a:rPr>
              <a:t>FRPSXWHU</a:t>
            </a:r>
            <a:r>
              <a:rPr lang="en-US" altLang="en-US" dirty="0"/>
              <a:t>) = </a:t>
            </a:r>
            <a:r>
              <a:rPr lang="en-US" altLang="en-US" b="1" dirty="0">
                <a:solidFill>
                  <a:schemeClr val="accent6">
                    <a:lumMod val="75000"/>
                  </a:schemeClr>
                </a:solidFill>
                <a:latin typeface="Courier" pitchFamily="1" charset="0"/>
              </a:rPr>
              <a:t>COMPUTER</a:t>
            </a:r>
          </a:p>
          <a:p>
            <a:pPr marL="457200" lvl="0" indent="-381000" rtl="0">
              <a:spcBef>
                <a:spcPts val="0"/>
              </a:spcBef>
              <a:spcAft>
                <a:spcPts val="0"/>
              </a:spcAft>
              <a:buSzPct val="100000"/>
            </a:pPr>
            <a:endParaRPr lang="en" dirty="0"/>
          </a:p>
        </p:txBody>
      </p:sp>
      <p:pic>
        <p:nvPicPr>
          <p:cNvPr id="4" name="Picture 3">
            <a:extLst>
              <a:ext uri="{FF2B5EF4-FFF2-40B4-BE49-F238E27FC236}">
                <a16:creationId xmlns:a16="http://schemas.microsoft.com/office/drawing/2014/main" id="{D81E726C-A842-416D-BECC-F8D436EBA8E3}"/>
              </a:ext>
            </a:extLst>
          </p:cNvPr>
          <p:cNvPicPr>
            <a:picLocks noChangeAspect="1"/>
          </p:cNvPicPr>
          <p:nvPr/>
        </p:nvPicPr>
        <p:blipFill>
          <a:blip r:embed="rId3"/>
          <a:stretch>
            <a:fillRect/>
          </a:stretch>
        </p:blipFill>
        <p:spPr>
          <a:xfrm>
            <a:off x="6610520" y="48862"/>
            <a:ext cx="954959" cy="1210411"/>
          </a:xfrm>
          <a:prstGeom prst="rect">
            <a:avLst/>
          </a:prstGeom>
        </p:spPr>
      </p:pic>
      <p:sp>
        <p:nvSpPr>
          <p:cNvPr id="5" name="Shape 4041">
            <a:extLst>
              <a:ext uri="{FF2B5EF4-FFF2-40B4-BE49-F238E27FC236}">
                <a16:creationId xmlns:a16="http://schemas.microsoft.com/office/drawing/2014/main" id="{0F6F86BF-FFDE-4710-B461-2747239DE86D}"/>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5</a:t>
            </a:fld>
            <a:endParaRPr lang="en" dirty="0"/>
          </a:p>
        </p:txBody>
      </p:sp>
    </p:spTree>
    <p:extLst>
      <p:ext uri="{BB962C8B-B14F-4D97-AF65-F5344CB8AC3E}">
        <p14:creationId xmlns:p14="http://schemas.microsoft.com/office/powerpoint/2010/main" val="24445044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Digital signatures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20000"/>
          </a:bodyPr>
          <a:lstStyle/>
          <a:p>
            <a:r>
              <a:rPr lang="en-US" dirty="0"/>
              <a:t>Used for message authentication and </a:t>
            </a:r>
            <a:br>
              <a:rPr lang="en-US" dirty="0"/>
            </a:br>
            <a:r>
              <a:rPr lang="en-US" dirty="0"/>
              <a:t>non-repudiation of origin</a:t>
            </a:r>
          </a:p>
          <a:p>
            <a:pPr lvl="1"/>
            <a:r>
              <a:rPr lang="en-US" dirty="0"/>
              <a:t>Can prove (legally) that someone signed a </a:t>
            </a:r>
            <a:br>
              <a:rPr lang="en-US" dirty="0"/>
            </a:br>
            <a:r>
              <a:rPr lang="en-US" dirty="0"/>
              <a:t>document digitally</a:t>
            </a:r>
          </a:p>
          <a:p>
            <a:r>
              <a:rPr lang="en-US" dirty="0"/>
              <a:t>Based on public key crypto</a:t>
            </a:r>
          </a:p>
          <a:p>
            <a:pPr lvl="1"/>
            <a:r>
              <a:rPr lang="en-US" dirty="0"/>
              <a:t>Sign with private E(m,k)=s </a:t>
            </a:r>
          </a:p>
          <a:p>
            <a:pPr lvl="1"/>
            <a:r>
              <a:rPr lang="en-US" dirty="0">
                <a:solidFill>
                  <a:srgbClr val="FF0000"/>
                </a:solidFill>
              </a:rPr>
              <a:t>Verify</a:t>
            </a:r>
            <a:r>
              <a:rPr lang="en-US" dirty="0"/>
              <a:t> with public </a:t>
            </a:r>
            <a:r>
              <a:rPr lang="en-US" dirty="0">
                <a:solidFill>
                  <a:srgbClr val="FF0000"/>
                </a:solidFill>
              </a:rPr>
              <a:t>V</a:t>
            </a:r>
            <a:r>
              <a:rPr lang="en-US" dirty="0"/>
              <a:t>(m,k’) = true if E(m,k)=s, else false</a:t>
            </a:r>
          </a:p>
          <a:p>
            <a:r>
              <a:rPr lang="en-US" dirty="0"/>
              <a:t>Slow public key methods: </a:t>
            </a:r>
          </a:p>
          <a:p>
            <a:pPr lvl="1"/>
            <a:r>
              <a:rPr lang="en-US" dirty="0"/>
              <a:t>Hash message with fast hash, sign the hash with slow public key method</a:t>
            </a:r>
          </a:p>
          <a:p>
            <a:pPr lvl="1"/>
            <a:r>
              <a:rPr lang="en-US" dirty="0"/>
              <a:t>Others cannot fake the signature, but can verify it</a:t>
            </a:r>
          </a:p>
          <a:p>
            <a:r>
              <a:rPr lang="en-US" dirty="0"/>
              <a:t>Methods:</a:t>
            </a:r>
          </a:p>
          <a:p>
            <a:pPr lvl="1"/>
            <a:r>
              <a:rPr lang="en-US" dirty="0"/>
              <a:t>RSA</a:t>
            </a:r>
          </a:p>
          <a:p>
            <a:pPr lvl="1"/>
            <a:r>
              <a:rPr lang="en-US" dirty="0"/>
              <a:t>Digital Signature Algorithm (DSA) (ElGamal based)</a:t>
            </a:r>
          </a:p>
          <a:p>
            <a:pPr lvl="1"/>
            <a:r>
              <a:rPr lang="en-US" dirty="0"/>
              <a:t>ECDSA (Elliptic Curve DSA) (elliptic curve based, 320+bits)</a:t>
            </a:r>
          </a:p>
        </p:txBody>
      </p:sp>
      <p:pic>
        <p:nvPicPr>
          <p:cNvPr id="5" name="Picture 4" descr="A close up of a logo&#10;&#10;Description generated with very high confidence">
            <a:extLst>
              <a:ext uri="{FF2B5EF4-FFF2-40B4-BE49-F238E27FC236}">
                <a16:creationId xmlns:a16="http://schemas.microsoft.com/office/drawing/2014/main" id="{3FA557D1-243A-4964-80F5-5D65FEF054FB}"/>
              </a:ext>
            </a:extLst>
          </p:cNvPr>
          <p:cNvPicPr>
            <a:picLocks noChangeAspect="1"/>
          </p:cNvPicPr>
          <p:nvPr/>
        </p:nvPicPr>
        <p:blipFill>
          <a:blip r:embed="rId3"/>
          <a:stretch>
            <a:fillRect/>
          </a:stretch>
        </p:blipFill>
        <p:spPr>
          <a:xfrm>
            <a:off x="5032800" y="436992"/>
            <a:ext cx="2677877" cy="1700452"/>
          </a:xfrm>
          <a:prstGeom prst="rect">
            <a:avLst/>
          </a:prstGeom>
        </p:spPr>
      </p:pic>
      <p:sp>
        <p:nvSpPr>
          <p:cNvPr id="6" name="Shape 4041">
            <a:extLst>
              <a:ext uri="{FF2B5EF4-FFF2-40B4-BE49-F238E27FC236}">
                <a16:creationId xmlns:a16="http://schemas.microsoft.com/office/drawing/2014/main" id="{43863498-BB9B-47EE-8949-ED7C36777158}"/>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50</a:t>
            </a:fld>
            <a:endParaRPr lang="en" dirty="0"/>
          </a:p>
        </p:txBody>
      </p:sp>
    </p:spTree>
    <p:extLst>
      <p:ext uri="{BB962C8B-B14F-4D97-AF65-F5344CB8AC3E}">
        <p14:creationId xmlns:p14="http://schemas.microsoft.com/office/powerpoint/2010/main" val="13493666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solidFill>
                  <a:srgbClr val="FF0000"/>
                </a:solidFill>
              </a:rPr>
              <a:t>Guidelines VIII: Digital signatures</a:t>
            </a:r>
            <a:endParaRPr lang="en-US" dirty="0"/>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normAutofit/>
          </a:bodyPr>
          <a:lstStyle/>
          <a:p>
            <a:r>
              <a:rPr lang="en-US" dirty="0"/>
              <a:t>Use, in order of preference:</a:t>
            </a:r>
          </a:p>
          <a:p>
            <a:pPr lvl="1" fontAlgn="ctr"/>
            <a:r>
              <a:rPr lang="en-US" dirty="0" err="1"/>
              <a:t>NaCl</a:t>
            </a:r>
            <a:r>
              <a:rPr lang="en-US" dirty="0"/>
              <a:t>/</a:t>
            </a:r>
            <a:r>
              <a:rPr lang="en-US" dirty="0" err="1"/>
              <a:t>libsodium</a:t>
            </a:r>
            <a:r>
              <a:rPr lang="en-US" dirty="0"/>
              <a:t> (as usual!)</a:t>
            </a:r>
          </a:p>
          <a:p>
            <a:pPr lvl="1" fontAlgn="ctr"/>
            <a:r>
              <a:rPr lang="en-US" dirty="0"/>
              <a:t>Ed25519</a:t>
            </a:r>
          </a:p>
          <a:p>
            <a:pPr lvl="1" fontAlgn="ctr"/>
            <a:r>
              <a:rPr lang="en-US" dirty="0"/>
              <a:t>RFC6979 (deterministic DSA/ECDSA)</a:t>
            </a:r>
          </a:p>
          <a:p>
            <a:r>
              <a:rPr lang="en-US" dirty="0"/>
              <a:t>Avoid:</a:t>
            </a:r>
          </a:p>
          <a:p>
            <a:pPr lvl="1" fontAlgn="ctr"/>
            <a:r>
              <a:rPr lang="en-US" dirty="0"/>
              <a:t>RSA-PKCS1v15</a:t>
            </a:r>
          </a:p>
          <a:p>
            <a:pPr lvl="1" fontAlgn="ctr"/>
            <a:r>
              <a:rPr lang="en-US" dirty="0"/>
              <a:t>RSASSA-PSS with MGF1+SHA256</a:t>
            </a:r>
          </a:p>
          <a:p>
            <a:pPr lvl="1" fontAlgn="ctr"/>
            <a:r>
              <a:rPr lang="en-US" dirty="0"/>
              <a:t>Really, anything RSA</a:t>
            </a:r>
          </a:p>
          <a:p>
            <a:pPr lvl="1" fontAlgn="ctr"/>
            <a:r>
              <a:rPr lang="en-US" dirty="0"/>
              <a:t>Vanilla ECDSA</a:t>
            </a:r>
          </a:p>
          <a:p>
            <a:pPr lvl="1" fontAlgn="ctr"/>
            <a:r>
              <a:rPr lang="en-US" dirty="0"/>
              <a:t>Vanilla DSA</a:t>
            </a:r>
          </a:p>
        </p:txBody>
      </p:sp>
      <p:sp>
        <p:nvSpPr>
          <p:cNvPr id="6" name="Shape 4041">
            <a:extLst>
              <a:ext uri="{FF2B5EF4-FFF2-40B4-BE49-F238E27FC236}">
                <a16:creationId xmlns:a16="http://schemas.microsoft.com/office/drawing/2014/main" id="{76EF1D5C-3F4D-4832-915E-212C53794AB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51</a:t>
            </a:fld>
            <a:endParaRPr lang="en" dirty="0"/>
          </a:p>
        </p:txBody>
      </p:sp>
    </p:spTree>
    <p:extLst>
      <p:ext uri="{BB962C8B-B14F-4D97-AF65-F5344CB8AC3E}">
        <p14:creationId xmlns:p14="http://schemas.microsoft.com/office/powerpoint/2010/main" val="33959847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6D2E2D8-3CE8-4592-B612-9A2B9D3298C6}"/>
              </a:ext>
            </a:extLst>
          </p:cNvPr>
          <p:cNvPicPr>
            <a:picLocks noChangeAspect="1"/>
          </p:cNvPicPr>
          <p:nvPr/>
        </p:nvPicPr>
        <p:blipFill>
          <a:blip r:embed="rId3"/>
          <a:stretch>
            <a:fillRect/>
          </a:stretch>
        </p:blipFill>
        <p:spPr>
          <a:xfrm>
            <a:off x="2773782" y="1845653"/>
            <a:ext cx="1288300" cy="901810"/>
          </a:xfrm>
          <a:prstGeom prst="rect">
            <a:avLst/>
          </a:prstGeom>
        </p:spPr>
      </p:pic>
      <p:pic>
        <p:nvPicPr>
          <p:cNvPr id="7" name="Picture 6">
            <a:extLst>
              <a:ext uri="{FF2B5EF4-FFF2-40B4-BE49-F238E27FC236}">
                <a16:creationId xmlns:a16="http://schemas.microsoft.com/office/drawing/2014/main" id="{BD5EA14F-327E-4FD8-AECF-3C4C9C8889A3}"/>
              </a:ext>
            </a:extLst>
          </p:cNvPr>
          <p:cNvPicPr>
            <a:picLocks noChangeAspect="1"/>
          </p:cNvPicPr>
          <p:nvPr/>
        </p:nvPicPr>
        <p:blipFill>
          <a:blip r:embed="rId4"/>
          <a:stretch>
            <a:fillRect/>
          </a:stretch>
        </p:blipFill>
        <p:spPr>
          <a:xfrm>
            <a:off x="2679847" y="3446996"/>
            <a:ext cx="1421630" cy="960030"/>
          </a:xfrm>
          <a:prstGeom prst="rect">
            <a:avLst/>
          </a:prstGeom>
        </p:spPr>
      </p:pic>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Filesystems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9" y="877224"/>
            <a:ext cx="3287760" cy="3740479"/>
          </a:xfrm>
        </p:spPr>
        <p:txBody>
          <a:bodyPr>
            <a:normAutofit lnSpcReduction="10000"/>
          </a:bodyPr>
          <a:lstStyle/>
          <a:p>
            <a:r>
              <a:rPr lang="en-US" dirty="0"/>
              <a:t>Full Disk Encryption (FDE)</a:t>
            </a:r>
          </a:p>
          <a:p>
            <a:pPr lvl="1"/>
            <a:r>
              <a:rPr lang="en-US" dirty="0"/>
              <a:t>Most PC drives support</a:t>
            </a:r>
          </a:p>
          <a:p>
            <a:pPr lvl="1"/>
            <a:r>
              <a:rPr lang="en-US" dirty="0"/>
              <a:t>SSDs vs platter</a:t>
            </a:r>
          </a:p>
          <a:p>
            <a:pPr lvl="1"/>
            <a:r>
              <a:rPr lang="en-US" dirty="0"/>
              <a:t>Software: MBR (often) unencrypted</a:t>
            </a:r>
          </a:p>
          <a:p>
            <a:pPr lvl="2"/>
            <a:r>
              <a:rPr lang="en-US" dirty="0"/>
              <a:t>Ex: </a:t>
            </a:r>
            <a:r>
              <a:rPr lang="en-US" dirty="0" err="1"/>
              <a:t>VeraCrypt</a:t>
            </a:r>
            <a:r>
              <a:rPr lang="en-US" dirty="0"/>
              <a:t> (</a:t>
            </a:r>
            <a:r>
              <a:rPr lang="en-US" dirty="0" err="1"/>
              <a:t>TrueCrypt</a:t>
            </a:r>
            <a:r>
              <a:rPr lang="en-US" dirty="0"/>
              <a:t> fork)</a:t>
            </a:r>
          </a:p>
          <a:p>
            <a:pPr lvl="1"/>
            <a:r>
              <a:rPr lang="en-US" dirty="0"/>
              <a:t>Hardware: all encrypted</a:t>
            </a:r>
          </a:p>
          <a:p>
            <a:endParaRPr lang="en-US" dirty="0"/>
          </a:p>
          <a:p>
            <a:r>
              <a:rPr lang="en-US" dirty="0" err="1"/>
              <a:t>FileVault</a:t>
            </a:r>
            <a:r>
              <a:rPr lang="en-US" dirty="0"/>
              <a:t> (2003+, Mac)</a:t>
            </a:r>
          </a:p>
          <a:p>
            <a:pPr lvl="1"/>
            <a:r>
              <a:rPr lang="en-US" dirty="0"/>
              <a:t>AES-CBC</a:t>
            </a:r>
          </a:p>
          <a:p>
            <a:pPr lvl="1"/>
            <a:r>
              <a:rPr lang="en-US" dirty="0"/>
              <a:t>FileVault2 AES-XTS</a:t>
            </a:r>
          </a:p>
          <a:p>
            <a:endParaRPr lang="en-US" dirty="0"/>
          </a:p>
        </p:txBody>
      </p:sp>
      <p:sp>
        <p:nvSpPr>
          <p:cNvPr id="5" name="Content Placeholder 3">
            <a:extLst>
              <a:ext uri="{FF2B5EF4-FFF2-40B4-BE49-F238E27FC236}">
                <a16:creationId xmlns:a16="http://schemas.microsoft.com/office/drawing/2014/main" id="{FC49BE7A-8488-48CA-85A8-742635C335F3}"/>
              </a:ext>
            </a:extLst>
          </p:cNvPr>
          <p:cNvSpPr txBox="1">
            <a:spLocks/>
          </p:cNvSpPr>
          <p:nvPr/>
        </p:nvSpPr>
        <p:spPr>
          <a:xfrm>
            <a:off x="3858754" y="877224"/>
            <a:ext cx="3287760" cy="374047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A81B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A81B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A81B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A81B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A81B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BitLocker (2004+, Windows)</a:t>
            </a:r>
          </a:p>
          <a:p>
            <a:pPr lvl="1"/>
            <a:r>
              <a:rPr lang="en-US" dirty="0"/>
              <a:t>AES-CBC, 128 or 256 bit key</a:t>
            </a:r>
          </a:p>
          <a:p>
            <a:pPr lvl="1"/>
            <a:r>
              <a:rPr lang="en-US" dirty="0"/>
              <a:t>Win10 adds FIPS compliant AES-XTS</a:t>
            </a:r>
          </a:p>
          <a:p>
            <a:r>
              <a:rPr lang="en-US" dirty="0"/>
              <a:t>iOS</a:t>
            </a:r>
          </a:p>
          <a:p>
            <a:pPr lvl="1"/>
            <a:r>
              <a:rPr lang="en-US" dirty="0"/>
              <a:t>Was considered very secure</a:t>
            </a:r>
          </a:p>
          <a:p>
            <a:pPr lvl="1"/>
            <a:r>
              <a:rPr lang="en-US" dirty="0" err="1"/>
              <a:t>Elcomsoft</a:t>
            </a:r>
            <a:r>
              <a:rPr lang="en-US" dirty="0"/>
              <a:t> claims iOS 11 introduces many weaknesses</a:t>
            </a:r>
          </a:p>
          <a:p>
            <a:pPr lvl="1"/>
            <a:r>
              <a:rPr lang="en-US" dirty="0"/>
              <a:t>11.1 broken one day after release</a:t>
            </a:r>
          </a:p>
          <a:p>
            <a:r>
              <a:rPr lang="en-US" dirty="0"/>
              <a:t>Android</a:t>
            </a:r>
          </a:p>
          <a:p>
            <a:pPr lvl="1"/>
            <a:r>
              <a:rPr lang="en-US" dirty="0"/>
              <a:t>Mandatory in Marshmallow 6.0+ if hardware allows</a:t>
            </a:r>
          </a:p>
          <a:p>
            <a:pPr lvl="2"/>
            <a:r>
              <a:rPr lang="en-US" dirty="0"/>
              <a:t>AES-XTS, AES-CBC-ESSIV</a:t>
            </a:r>
          </a:p>
          <a:p>
            <a:pPr lvl="1"/>
            <a:r>
              <a:rPr lang="en-US" dirty="0"/>
              <a:t>FDE on some earlier phone models</a:t>
            </a:r>
          </a:p>
          <a:p>
            <a:endParaRPr lang="en-US" dirty="0"/>
          </a:p>
        </p:txBody>
      </p:sp>
      <p:pic>
        <p:nvPicPr>
          <p:cNvPr id="13" name="Picture 12">
            <a:extLst>
              <a:ext uri="{FF2B5EF4-FFF2-40B4-BE49-F238E27FC236}">
                <a16:creationId xmlns:a16="http://schemas.microsoft.com/office/drawing/2014/main" id="{D859FBB8-047A-4C1B-801A-7BDCC8E5CA0A}"/>
              </a:ext>
            </a:extLst>
          </p:cNvPr>
          <p:cNvPicPr>
            <a:picLocks noChangeAspect="1"/>
          </p:cNvPicPr>
          <p:nvPr/>
        </p:nvPicPr>
        <p:blipFill>
          <a:blip r:embed="rId5"/>
          <a:stretch>
            <a:fillRect/>
          </a:stretch>
        </p:blipFill>
        <p:spPr>
          <a:xfrm>
            <a:off x="6871493" y="3298756"/>
            <a:ext cx="1320598" cy="1318947"/>
          </a:xfrm>
          <a:prstGeom prst="rect">
            <a:avLst/>
          </a:prstGeom>
        </p:spPr>
      </p:pic>
      <p:pic>
        <p:nvPicPr>
          <p:cNvPr id="15" name="Picture 14">
            <a:extLst>
              <a:ext uri="{FF2B5EF4-FFF2-40B4-BE49-F238E27FC236}">
                <a16:creationId xmlns:a16="http://schemas.microsoft.com/office/drawing/2014/main" id="{9A871A48-E4F3-4A43-A0A2-3D4AB7C1C6A3}"/>
              </a:ext>
            </a:extLst>
          </p:cNvPr>
          <p:cNvPicPr>
            <a:picLocks noChangeAspect="1"/>
          </p:cNvPicPr>
          <p:nvPr/>
        </p:nvPicPr>
        <p:blipFill>
          <a:blip r:embed="rId6"/>
          <a:stretch>
            <a:fillRect/>
          </a:stretch>
        </p:blipFill>
        <p:spPr>
          <a:xfrm>
            <a:off x="7146514" y="2002435"/>
            <a:ext cx="796726" cy="960030"/>
          </a:xfrm>
          <a:prstGeom prst="rect">
            <a:avLst/>
          </a:prstGeom>
        </p:spPr>
      </p:pic>
      <p:pic>
        <p:nvPicPr>
          <p:cNvPr id="17" name="Picture 16">
            <a:extLst>
              <a:ext uri="{FF2B5EF4-FFF2-40B4-BE49-F238E27FC236}">
                <a16:creationId xmlns:a16="http://schemas.microsoft.com/office/drawing/2014/main" id="{8A7F6699-F267-42BF-9248-7ADA36353DBC}"/>
              </a:ext>
            </a:extLst>
          </p:cNvPr>
          <p:cNvPicPr>
            <a:picLocks noChangeAspect="1"/>
          </p:cNvPicPr>
          <p:nvPr/>
        </p:nvPicPr>
        <p:blipFill>
          <a:blip r:embed="rId7"/>
          <a:stretch>
            <a:fillRect/>
          </a:stretch>
        </p:blipFill>
        <p:spPr>
          <a:xfrm>
            <a:off x="6978117" y="713822"/>
            <a:ext cx="1130923" cy="1130923"/>
          </a:xfrm>
          <a:prstGeom prst="rect">
            <a:avLst/>
          </a:prstGeom>
        </p:spPr>
      </p:pic>
    </p:spTree>
    <p:extLst>
      <p:ext uri="{BB962C8B-B14F-4D97-AF65-F5344CB8AC3E}">
        <p14:creationId xmlns:p14="http://schemas.microsoft.com/office/powerpoint/2010/main" val="9429257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037"/>
        <p:cNvGrpSpPr/>
        <p:nvPr/>
      </p:nvGrpSpPr>
      <p:grpSpPr>
        <a:xfrm>
          <a:off x="0" y="0"/>
          <a:ext cx="0" cy="0"/>
          <a:chOff x="0" y="0"/>
          <a:chExt cx="0" cy="0"/>
        </a:xfrm>
      </p:grpSpPr>
      <p:sp>
        <p:nvSpPr>
          <p:cNvPr id="4038" name="Shape 4038"/>
          <p:cNvSpPr txBox="1">
            <a:spLocks noGrp="1"/>
          </p:cNvSpPr>
          <p:nvPr>
            <p:ph type="ctrTitle" idx="4294967295"/>
          </p:nvPr>
        </p:nvSpPr>
        <p:spPr>
          <a:xfrm>
            <a:off x="572495" y="744538"/>
            <a:ext cx="4864100" cy="1160462"/>
          </a:xfrm>
          <a:prstGeom prst="rect">
            <a:avLst/>
          </a:prstGeom>
        </p:spPr>
        <p:txBody>
          <a:bodyPr wrap="square" lIns="91425" tIns="91425" rIns="91425" bIns="91425" anchor="b" anchorCtr="0">
            <a:noAutofit/>
          </a:bodyPr>
          <a:lstStyle/>
          <a:p>
            <a:pPr lvl="0" rtl="0">
              <a:spcBef>
                <a:spcPts val="0"/>
              </a:spcBef>
              <a:buNone/>
            </a:pPr>
            <a:r>
              <a:rPr lang="en" sz="6000" dirty="0">
                <a:solidFill>
                  <a:srgbClr val="80BFB7"/>
                </a:solidFill>
              </a:rPr>
              <a:t>THANKS!</a:t>
            </a:r>
          </a:p>
        </p:txBody>
      </p:sp>
      <p:sp>
        <p:nvSpPr>
          <p:cNvPr id="4039" name="Shape 4039"/>
          <p:cNvSpPr txBox="1">
            <a:spLocks noGrp="1"/>
          </p:cNvSpPr>
          <p:nvPr>
            <p:ph type="subTitle" idx="4294967295"/>
          </p:nvPr>
        </p:nvSpPr>
        <p:spPr>
          <a:xfrm>
            <a:off x="572495" y="1944688"/>
            <a:ext cx="4864100" cy="784225"/>
          </a:xfrm>
          <a:prstGeom prst="rect">
            <a:avLst/>
          </a:prstGeom>
        </p:spPr>
        <p:txBody>
          <a:bodyPr wrap="square" lIns="91425" tIns="91425" rIns="91425" bIns="91425" anchor="t" anchorCtr="0">
            <a:noAutofit/>
          </a:bodyPr>
          <a:lstStyle/>
          <a:p>
            <a:pPr lvl="0" rtl="0">
              <a:spcBef>
                <a:spcPts val="0"/>
              </a:spcBef>
              <a:buNone/>
            </a:pPr>
            <a:r>
              <a:rPr lang="en" sz="3600" dirty="0">
                <a:solidFill>
                  <a:srgbClr val="D3EBD5"/>
                </a:solidFill>
                <a:highlight>
                  <a:srgbClr val="01597F"/>
                </a:highlight>
              </a:rPr>
              <a:t>Any questions?</a:t>
            </a:r>
          </a:p>
        </p:txBody>
      </p:sp>
      <p:sp>
        <p:nvSpPr>
          <p:cNvPr id="4040" name="Shape 4040"/>
          <p:cNvSpPr txBox="1">
            <a:spLocks noGrp="1"/>
          </p:cNvSpPr>
          <p:nvPr>
            <p:ph type="body" idx="4294967295"/>
          </p:nvPr>
        </p:nvSpPr>
        <p:spPr>
          <a:xfrm>
            <a:off x="572495" y="2768600"/>
            <a:ext cx="4864100" cy="1614488"/>
          </a:xfrm>
          <a:prstGeom prst="rect">
            <a:avLst/>
          </a:prstGeom>
        </p:spPr>
        <p:txBody>
          <a:bodyPr wrap="square" lIns="91425" tIns="91425" rIns="91425" bIns="91425" anchor="t" anchorCtr="0">
            <a:noAutofit/>
          </a:bodyPr>
          <a:lstStyle/>
          <a:p>
            <a:pPr lvl="0" rtl="0">
              <a:spcBef>
                <a:spcPts val="0"/>
              </a:spcBef>
              <a:buNone/>
            </a:pPr>
            <a:r>
              <a:rPr lang="en" dirty="0">
                <a:solidFill>
                  <a:srgbClr val="D3EBD5"/>
                </a:solidFill>
              </a:rPr>
              <a:t>You can find me at:</a:t>
            </a:r>
          </a:p>
          <a:p>
            <a:pPr lvl="0" rtl="0">
              <a:spcBef>
                <a:spcPts val="0"/>
              </a:spcBef>
              <a:buNone/>
            </a:pPr>
            <a:r>
              <a:rPr lang="en-US" dirty="0">
                <a:solidFill>
                  <a:srgbClr val="D3EBD5"/>
                </a:solidFill>
              </a:rPr>
              <a:t>clomont@logikos.com</a:t>
            </a:r>
          </a:p>
          <a:p>
            <a:pPr lvl="0" rtl="0">
              <a:spcBef>
                <a:spcPts val="0"/>
              </a:spcBef>
              <a:buNone/>
            </a:pPr>
            <a:r>
              <a:rPr lang="en-US" dirty="0">
                <a:solidFill>
                  <a:srgbClr val="D3EBD5"/>
                </a:solidFill>
              </a:rPr>
              <a:t>Chris@Lomont.org</a:t>
            </a:r>
          </a:p>
        </p:txBody>
      </p:sp>
      <p:sp>
        <p:nvSpPr>
          <p:cNvPr id="7" name="TextBox 6">
            <a:extLst>
              <a:ext uri="{FF2B5EF4-FFF2-40B4-BE49-F238E27FC236}">
                <a16:creationId xmlns:a16="http://schemas.microsoft.com/office/drawing/2014/main" id="{445F429C-B8C6-4375-BFCE-E866BF15A83E}"/>
              </a:ext>
            </a:extLst>
          </p:cNvPr>
          <p:cNvSpPr txBox="1"/>
          <p:nvPr/>
        </p:nvSpPr>
        <p:spPr>
          <a:xfrm>
            <a:off x="2923581" y="4115296"/>
            <a:ext cx="3296838" cy="830997"/>
          </a:xfrm>
          <a:prstGeom prst="rect">
            <a:avLst/>
          </a:prstGeom>
          <a:noFill/>
        </p:spPr>
        <p:txBody>
          <a:bodyPr wrap="square" rtlCol="0">
            <a:spAutoFit/>
          </a:bodyPr>
          <a:lstStyle/>
          <a:p>
            <a:r>
              <a:rPr lang="en-US" sz="1200" dirty="0">
                <a:solidFill>
                  <a:schemeClr val="accent1">
                    <a:lumMod val="60000"/>
                    <a:lumOff val="40000"/>
                  </a:schemeClr>
                </a:solidFill>
              </a:rPr>
              <a:t>“If you think cryptography is going to solve your problem, you don't understand cryptography and you don't understand your problem.”  -- Roger Needham</a:t>
            </a:r>
          </a:p>
        </p:txBody>
      </p:sp>
    </p:spTree>
    <p:extLst>
      <p:ext uri="{BB962C8B-B14F-4D97-AF65-F5344CB8AC3E}">
        <p14:creationId xmlns:p14="http://schemas.microsoft.com/office/powerpoint/2010/main" val="2450126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Sources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AppA-Crypto</a:t>
            </a:r>
          </a:p>
          <a:p>
            <a:pPr lvl="1"/>
            <a:r>
              <a:rPr lang="en-US" altLang="en-US" dirty="0"/>
              <a:t>Appendix A: Introduction to cryptographic</a:t>
            </a:r>
            <a:br>
              <a:rPr lang="en-US" altLang="en-US" dirty="0"/>
            </a:br>
            <a:r>
              <a:rPr lang="en-US" altLang="en-US" dirty="0"/>
              <a:t>algorithms and protocols, 2007  Levente Butty</a:t>
            </a:r>
            <a:r>
              <a:rPr lang="hu-HU" altLang="en-US" dirty="0"/>
              <a:t>án</a:t>
            </a:r>
            <a:r>
              <a:rPr lang="en-US" altLang="en-US" dirty="0"/>
              <a:t> and Jean-Pierre Hubaux, </a:t>
            </a:r>
            <a:r>
              <a:rPr lang="en-US" altLang="en-US" dirty="0">
                <a:hlinkClick r:id="rId2"/>
              </a:rPr>
              <a:t>http://secowinet.epfl.ch/</a:t>
            </a:r>
            <a:r>
              <a:rPr lang="en-US" altLang="en-US" dirty="0"/>
              <a:t>, Security and Cooperation in Wireless Networks</a:t>
            </a:r>
          </a:p>
          <a:p>
            <a:r>
              <a:rPr lang="en-US" altLang="en-US" dirty="0"/>
              <a:t>Computer Science Illuminated, 4</a:t>
            </a:r>
            <a:r>
              <a:rPr lang="en-US" altLang="en-US" baseline="30000" dirty="0"/>
              <a:t>th</a:t>
            </a:r>
            <a:r>
              <a:rPr lang="en-US" altLang="en-US" dirty="0"/>
              <a:t> ED, Chapter 12, Erin Chambers edited slides	</a:t>
            </a:r>
          </a:p>
          <a:p>
            <a:r>
              <a:rPr lang="en-US" dirty="0"/>
              <a:t>Crypto benchmarks </a:t>
            </a:r>
            <a:r>
              <a:rPr lang="en-US" dirty="0">
                <a:hlinkClick r:id="rId3"/>
              </a:rPr>
              <a:t>http://bench.cr.yp.to/</a:t>
            </a:r>
            <a:endParaRPr lang="en-US" dirty="0"/>
          </a:p>
          <a:p>
            <a:r>
              <a:rPr lang="en-US" dirty="0"/>
              <a:t>Wikipedia</a:t>
            </a:r>
          </a:p>
          <a:p>
            <a:r>
              <a:rPr lang="en-US" dirty="0"/>
              <a:t>TODO more</a:t>
            </a:r>
          </a:p>
          <a:p>
            <a:r>
              <a:rPr lang="en-US" dirty="0"/>
              <a:t>Standards agencies</a:t>
            </a:r>
          </a:p>
          <a:p>
            <a:pPr lvl="1"/>
            <a:r>
              <a:rPr lang="en-US" dirty="0"/>
              <a:t>FIPS, ANSI, ISO, IEEE, IETF, NSA, GCHQ</a:t>
            </a:r>
          </a:p>
        </p:txBody>
      </p:sp>
      <p:sp>
        <p:nvSpPr>
          <p:cNvPr id="5" name="Shape 4041">
            <a:extLst>
              <a:ext uri="{FF2B5EF4-FFF2-40B4-BE49-F238E27FC236}">
                <a16:creationId xmlns:a16="http://schemas.microsoft.com/office/drawing/2014/main" id="{07DDF357-D371-49ED-9531-C194592BEA56}"/>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54</a:t>
            </a:fld>
            <a:endParaRPr lang="en" dirty="0"/>
          </a:p>
        </p:txBody>
      </p:sp>
    </p:spTree>
    <p:extLst>
      <p:ext uri="{BB962C8B-B14F-4D97-AF65-F5344CB8AC3E}">
        <p14:creationId xmlns:p14="http://schemas.microsoft.com/office/powerpoint/2010/main" val="22786541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7E538D-F8FD-4157-8E58-C25F974E8DAA}"/>
              </a:ext>
            </a:extLst>
          </p:cNvPr>
          <p:cNvSpPr>
            <a:spLocks noGrp="1"/>
          </p:cNvSpPr>
          <p:nvPr>
            <p:ph type="ctrTitle"/>
          </p:nvPr>
        </p:nvSpPr>
        <p:spPr/>
        <p:txBody>
          <a:bodyPr>
            <a:normAutofit fontScale="90000"/>
          </a:bodyPr>
          <a:lstStyle/>
          <a:p>
            <a:r>
              <a:rPr lang="en-US" dirty="0"/>
              <a:t>Modern Cryptography</a:t>
            </a:r>
          </a:p>
        </p:txBody>
      </p:sp>
      <p:sp>
        <p:nvSpPr>
          <p:cNvPr id="4" name="TextBox 3">
            <a:extLst>
              <a:ext uri="{FF2B5EF4-FFF2-40B4-BE49-F238E27FC236}">
                <a16:creationId xmlns:a16="http://schemas.microsoft.com/office/drawing/2014/main" id="{BB156AFB-20B5-438C-BB48-F3EE3DAB968D}"/>
              </a:ext>
            </a:extLst>
          </p:cNvPr>
          <p:cNvSpPr txBox="1"/>
          <p:nvPr/>
        </p:nvSpPr>
        <p:spPr>
          <a:xfrm>
            <a:off x="581340" y="2767422"/>
            <a:ext cx="5098965" cy="369332"/>
          </a:xfrm>
          <a:prstGeom prst="rect">
            <a:avLst/>
          </a:prstGeom>
          <a:noFill/>
        </p:spPr>
        <p:txBody>
          <a:bodyPr wrap="square" rtlCol="0">
            <a:spAutoFit/>
          </a:bodyPr>
          <a:lstStyle/>
          <a:p>
            <a:r>
              <a:rPr lang="en-US" sz="1800" dirty="0">
                <a:solidFill>
                  <a:srgbClr val="ACCEE2"/>
                </a:solidFill>
              </a:rPr>
              <a:t>Science replaces the invent-break-tweak loop</a:t>
            </a:r>
          </a:p>
        </p:txBody>
      </p:sp>
      <p:sp>
        <p:nvSpPr>
          <p:cNvPr id="6" name="TextBox 5">
            <a:extLst>
              <a:ext uri="{FF2B5EF4-FFF2-40B4-BE49-F238E27FC236}">
                <a16:creationId xmlns:a16="http://schemas.microsoft.com/office/drawing/2014/main" id="{0AA6621B-B35A-426D-9029-9BF592565D30}"/>
              </a:ext>
            </a:extLst>
          </p:cNvPr>
          <p:cNvSpPr txBox="1"/>
          <p:nvPr/>
        </p:nvSpPr>
        <p:spPr>
          <a:xfrm>
            <a:off x="2923581" y="4115296"/>
            <a:ext cx="3296838" cy="1015663"/>
          </a:xfrm>
          <a:prstGeom prst="rect">
            <a:avLst/>
          </a:prstGeom>
          <a:noFill/>
        </p:spPr>
        <p:txBody>
          <a:bodyPr wrap="square" rtlCol="0">
            <a:spAutoFit/>
          </a:bodyPr>
          <a:lstStyle/>
          <a:p>
            <a:r>
              <a:rPr lang="en-US" altLang="en-US" sz="1200" dirty="0">
                <a:solidFill>
                  <a:schemeClr val="accent1">
                    <a:lumMod val="60000"/>
                    <a:lumOff val="40000"/>
                  </a:schemeClr>
                </a:solidFill>
              </a:rPr>
              <a:t>“One must acknowledge with cryptography no amount of violence will ever solve a math problem.”  -- Jacob Appelbaum, “Cypherpunks: Freedom and the Future of the Internet”</a:t>
            </a:r>
          </a:p>
        </p:txBody>
      </p:sp>
    </p:spTree>
    <p:extLst>
      <p:ext uri="{BB962C8B-B14F-4D97-AF65-F5344CB8AC3E}">
        <p14:creationId xmlns:p14="http://schemas.microsoft.com/office/powerpoint/2010/main" val="2993675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AB531A-DE54-45E2-AA73-384B0AD53120}"/>
              </a:ext>
            </a:extLst>
          </p:cNvPr>
          <p:cNvSpPr>
            <a:spLocks noGrp="1"/>
          </p:cNvSpPr>
          <p:nvPr>
            <p:ph type="title"/>
          </p:nvPr>
        </p:nvSpPr>
        <p:spPr/>
        <p:txBody>
          <a:bodyPr/>
          <a:lstStyle/>
          <a:p>
            <a:r>
              <a:rPr lang="en-US" dirty="0"/>
              <a:t>Two Factor Authentication</a:t>
            </a:r>
          </a:p>
        </p:txBody>
      </p:sp>
      <p:sp>
        <p:nvSpPr>
          <p:cNvPr id="4" name="Content Placeholder 3">
            <a:extLst>
              <a:ext uri="{FF2B5EF4-FFF2-40B4-BE49-F238E27FC236}">
                <a16:creationId xmlns:a16="http://schemas.microsoft.com/office/drawing/2014/main" id="{90B0715D-DCB7-418A-ADD5-023CE51DF5A2}"/>
              </a:ext>
            </a:extLst>
          </p:cNvPr>
          <p:cNvSpPr>
            <a:spLocks noGrp="1"/>
          </p:cNvSpPr>
          <p:nvPr>
            <p:ph idx="1"/>
          </p:nvPr>
        </p:nvSpPr>
        <p:spPr/>
        <p:txBody>
          <a:bodyPr/>
          <a:lstStyle/>
          <a:p>
            <a:r>
              <a:rPr lang="en-US" dirty="0"/>
              <a:t>TODO – why?</a:t>
            </a:r>
          </a:p>
          <a:p>
            <a:r>
              <a:rPr lang="en-US" dirty="0"/>
              <a:t>List attacks</a:t>
            </a:r>
          </a:p>
          <a:p>
            <a:r>
              <a:rPr lang="en-US" dirty="0"/>
              <a:t>Banks do it </a:t>
            </a:r>
            <a:r>
              <a:rPr lang="en-US" dirty="0">
                <a:sym typeface="Wingdings" panose="05000000000000000000" pitchFamily="2" charset="2"/>
              </a:rPr>
              <a:t></a:t>
            </a:r>
          </a:p>
          <a:p>
            <a:r>
              <a:rPr lang="en-US" dirty="0"/>
              <a:t>There are three types of authentication:</a:t>
            </a:r>
          </a:p>
          <a:p>
            <a:r>
              <a:rPr lang="en-US" dirty="0"/>
              <a:t>Something you know: a password, PIN, zip code or answer to a question (mother's maiden name, name of pet, and so on)</a:t>
            </a:r>
          </a:p>
          <a:p>
            <a:r>
              <a:rPr lang="en-US" dirty="0"/>
              <a:t>Something you have: a phone, credit card or fob</a:t>
            </a:r>
          </a:p>
          <a:p>
            <a:r>
              <a:rPr lang="en-US" dirty="0"/>
              <a:t>Something you are: a biometric such as a fingerprint, retina, face or voice</a:t>
            </a:r>
          </a:p>
        </p:txBody>
      </p:sp>
    </p:spTree>
    <p:extLst>
      <p:ext uri="{BB962C8B-B14F-4D97-AF65-F5344CB8AC3E}">
        <p14:creationId xmlns:p14="http://schemas.microsoft.com/office/powerpoint/2010/main" val="24074604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Hashing</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70000" lnSpcReduction="20000"/>
          </a:bodyPr>
          <a:lstStyle/>
          <a:p>
            <a:pPr fontAlgn="ctr"/>
            <a:r>
              <a:rPr lang="en-US" dirty="0"/>
              <a:t>Lots of hash functions</a:t>
            </a:r>
          </a:p>
          <a:p>
            <a:pPr lvl="1" fontAlgn="ctr"/>
            <a:r>
              <a:rPr lang="en-US" dirty="0"/>
              <a:t>SHA, MD5, Cubehash, Tiger, Whirlpool, hundreds more</a:t>
            </a:r>
          </a:p>
          <a:p>
            <a:pPr fontAlgn="ctr"/>
            <a:r>
              <a:rPr lang="en-US" dirty="0"/>
              <a:t>Like PRNGs, some hash functions not secure. </a:t>
            </a:r>
          </a:p>
          <a:p>
            <a:pPr lvl="1" fontAlgn="ctr"/>
            <a:r>
              <a:rPr lang="en-US" dirty="0"/>
              <a:t>Use a cryptographic hash function</a:t>
            </a:r>
          </a:p>
          <a:p>
            <a:pPr lvl="1" fontAlgn="ctr"/>
            <a:endParaRPr lang="en-US" dirty="0"/>
          </a:p>
          <a:p>
            <a:pPr fontAlgn="ctr"/>
            <a:r>
              <a:rPr lang="en-US" dirty="0"/>
              <a:t>Over time many, many weak or broken</a:t>
            </a:r>
          </a:p>
          <a:p>
            <a:pPr lvl="1" fontAlgn="ctr"/>
            <a:r>
              <a:rPr lang="en-US" dirty="0"/>
              <a:t>2004: SHA-0, RIPEMD, MD5 shown weak</a:t>
            </a:r>
          </a:p>
          <a:p>
            <a:pPr lvl="1" fontAlgn="ctr"/>
            <a:r>
              <a:rPr lang="en-US" dirty="0"/>
              <a:t>2005: SHA-1 reduced in strength from 2^80 to 2^59</a:t>
            </a:r>
          </a:p>
          <a:p>
            <a:pPr lvl="1" fontAlgn="ctr"/>
            <a:r>
              <a:rPr lang="en-US" dirty="0"/>
              <a:t>2009: most popular MD5 and SHA-1</a:t>
            </a:r>
          </a:p>
          <a:p>
            <a:pPr lvl="1" fontAlgn="ctr"/>
            <a:r>
              <a:rPr lang="en-US" dirty="0"/>
              <a:t>2008: successful MD5 attack breaks TLS</a:t>
            </a:r>
          </a:p>
          <a:p>
            <a:pPr lvl="1" fontAlgn="ctr"/>
            <a:r>
              <a:rPr lang="en-US" dirty="0"/>
              <a:t>2017: Google announces SHA-1 collision</a:t>
            </a:r>
          </a:p>
          <a:p>
            <a:pPr fontAlgn="ctr"/>
            <a:endParaRPr lang="en-US" dirty="0"/>
          </a:p>
          <a:p>
            <a:pPr fontAlgn="ctr"/>
            <a:r>
              <a:rPr lang="en-US" dirty="0"/>
              <a:t>NIST held new has competition starting in 2006</a:t>
            </a:r>
          </a:p>
          <a:p>
            <a:pPr lvl="1" fontAlgn="ctr"/>
            <a:r>
              <a:rPr lang="en-US" dirty="0"/>
              <a:t>2012: Winner called SHA-3</a:t>
            </a:r>
          </a:p>
          <a:p>
            <a:pPr lvl="1" fontAlgn="ctr"/>
            <a:r>
              <a:rPr lang="en-US" dirty="0"/>
              <a:t>SHA-3 and BLAKE2 both considered secure today</a:t>
            </a:r>
          </a:p>
          <a:p>
            <a:pPr lvl="1" fontAlgn="ctr"/>
            <a:r>
              <a:rPr lang="en-US" dirty="0"/>
              <a:t>SHA-2 still ok, but on way out</a:t>
            </a:r>
          </a:p>
          <a:p>
            <a:pPr lvl="1" fontAlgn="ctr"/>
            <a:endParaRPr lang="en-US" dirty="0"/>
          </a:p>
        </p:txBody>
      </p:sp>
      <p:sp>
        <p:nvSpPr>
          <p:cNvPr id="5" name="Shape 4041">
            <a:extLst>
              <a:ext uri="{FF2B5EF4-FFF2-40B4-BE49-F238E27FC236}">
                <a16:creationId xmlns:a16="http://schemas.microsoft.com/office/drawing/2014/main" id="{FA03B3A9-C20C-4999-9F9F-FC53A9783A36}"/>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57</a:t>
            </a:fld>
            <a:endParaRPr lang="en" dirty="0"/>
          </a:p>
        </p:txBody>
      </p:sp>
    </p:spTree>
    <p:extLst>
      <p:ext uri="{BB962C8B-B14F-4D97-AF65-F5344CB8AC3E}">
        <p14:creationId xmlns:p14="http://schemas.microsoft.com/office/powerpoint/2010/main" val="12741276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normAutofit/>
          </a:bodyPr>
          <a:lstStyle/>
          <a:p>
            <a:r>
              <a:rPr lang="en-US" dirty="0"/>
              <a:t>Password enlightenment XKCD</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endParaRPr lang="en-US" dirty="0"/>
          </a:p>
          <a:p>
            <a:endParaRPr lang="en-US" dirty="0"/>
          </a:p>
          <a:p>
            <a:endParaRPr lang="en-US" dirty="0"/>
          </a:p>
        </p:txBody>
      </p:sp>
      <p:pic>
        <p:nvPicPr>
          <p:cNvPr id="5" name="Picture 4" descr="A screenshot of text&#10;&#10;Description generated with very high confidence">
            <a:extLst>
              <a:ext uri="{FF2B5EF4-FFF2-40B4-BE49-F238E27FC236}">
                <a16:creationId xmlns:a16="http://schemas.microsoft.com/office/drawing/2014/main" id="{C95770E9-909C-43D7-835D-433B5E609E05}"/>
              </a:ext>
            </a:extLst>
          </p:cNvPr>
          <p:cNvPicPr>
            <a:picLocks noChangeAspect="1"/>
          </p:cNvPicPr>
          <p:nvPr/>
        </p:nvPicPr>
        <p:blipFill>
          <a:blip r:embed="rId3"/>
          <a:stretch>
            <a:fillRect/>
          </a:stretch>
        </p:blipFill>
        <p:spPr>
          <a:xfrm>
            <a:off x="1754898" y="877224"/>
            <a:ext cx="4788777" cy="3889263"/>
          </a:xfrm>
          <a:prstGeom prst="rect">
            <a:avLst/>
          </a:prstGeom>
        </p:spPr>
      </p:pic>
      <p:sp>
        <p:nvSpPr>
          <p:cNvPr id="6" name="Shape 4041">
            <a:extLst>
              <a:ext uri="{FF2B5EF4-FFF2-40B4-BE49-F238E27FC236}">
                <a16:creationId xmlns:a16="http://schemas.microsoft.com/office/drawing/2014/main" id="{172562E7-D091-4AEA-90FE-20B0A1D238BE}"/>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58</a:t>
            </a:fld>
            <a:endParaRPr lang="en" dirty="0"/>
          </a:p>
        </p:txBody>
      </p:sp>
    </p:spTree>
    <p:extLst>
      <p:ext uri="{BB962C8B-B14F-4D97-AF65-F5344CB8AC3E}">
        <p14:creationId xmlns:p14="http://schemas.microsoft.com/office/powerpoint/2010/main" val="16166770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7E538D-F8FD-4157-8E58-C25F974E8DAA}"/>
              </a:ext>
            </a:extLst>
          </p:cNvPr>
          <p:cNvSpPr>
            <a:spLocks noGrp="1"/>
          </p:cNvSpPr>
          <p:nvPr>
            <p:ph type="ctrTitle"/>
          </p:nvPr>
        </p:nvSpPr>
        <p:spPr/>
        <p:txBody>
          <a:bodyPr>
            <a:normAutofit/>
          </a:bodyPr>
          <a:lstStyle/>
          <a:p>
            <a:r>
              <a:rPr lang="en-US" dirty="0"/>
              <a:t>Advanced Topics</a:t>
            </a:r>
          </a:p>
        </p:txBody>
      </p:sp>
      <p:sp>
        <p:nvSpPr>
          <p:cNvPr id="4" name="TextBox 3">
            <a:extLst>
              <a:ext uri="{FF2B5EF4-FFF2-40B4-BE49-F238E27FC236}">
                <a16:creationId xmlns:a16="http://schemas.microsoft.com/office/drawing/2014/main" id="{BB156AFB-20B5-438C-BB48-F3EE3DAB968D}"/>
              </a:ext>
            </a:extLst>
          </p:cNvPr>
          <p:cNvSpPr txBox="1"/>
          <p:nvPr/>
        </p:nvSpPr>
        <p:spPr>
          <a:xfrm>
            <a:off x="581340" y="2767422"/>
            <a:ext cx="5098965" cy="369332"/>
          </a:xfrm>
          <a:prstGeom prst="rect">
            <a:avLst/>
          </a:prstGeom>
          <a:noFill/>
        </p:spPr>
        <p:txBody>
          <a:bodyPr wrap="square" rtlCol="0">
            <a:spAutoFit/>
          </a:bodyPr>
          <a:lstStyle/>
          <a:p>
            <a:r>
              <a:rPr lang="en-US" sz="1800" dirty="0">
                <a:solidFill>
                  <a:srgbClr val="ACCEE2"/>
                </a:solidFill>
              </a:rPr>
              <a:t>More math, more quantum</a:t>
            </a:r>
          </a:p>
        </p:txBody>
      </p:sp>
      <p:sp>
        <p:nvSpPr>
          <p:cNvPr id="6" name="TextBox 5">
            <a:extLst>
              <a:ext uri="{FF2B5EF4-FFF2-40B4-BE49-F238E27FC236}">
                <a16:creationId xmlns:a16="http://schemas.microsoft.com/office/drawing/2014/main" id="{40BCA904-82ED-4477-94C7-921FC20F23D1}"/>
              </a:ext>
            </a:extLst>
          </p:cNvPr>
          <p:cNvSpPr txBox="1"/>
          <p:nvPr/>
        </p:nvSpPr>
        <p:spPr>
          <a:xfrm>
            <a:off x="2879131" y="3365996"/>
            <a:ext cx="3737570" cy="1015663"/>
          </a:xfrm>
          <a:prstGeom prst="rect">
            <a:avLst/>
          </a:prstGeom>
          <a:noFill/>
        </p:spPr>
        <p:txBody>
          <a:bodyPr wrap="square" rtlCol="0">
            <a:spAutoFit/>
          </a:bodyPr>
          <a:lstStyle/>
          <a:p>
            <a:r>
              <a:rPr lang="en-US" altLang="en-US" sz="1200" dirty="0">
                <a:solidFill>
                  <a:schemeClr val="accent1">
                    <a:lumMod val="60000"/>
                    <a:lumOff val="40000"/>
                  </a:schemeClr>
                </a:solidFill>
              </a:rPr>
              <a:t>“</a:t>
            </a:r>
            <a:r>
              <a:rPr lang="en-US" sz="1200" dirty="0">
                <a:solidFill>
                  <a:schemeClr val="accent1">
                    <a:lumMod val="60000"/>
                    <a:lumOff val="40000"/>
                  </a:schemeClr>
                </a:solidFill>
              </a:rPr>
              <a:t>How long do you want these messages to remain secret?[...]</a:t>
            </a:r>
          </a:p>
          <a:p>
            <a:r>
              <a:rPr lang="en-US" sz="1200" dirty="0">
                <a:solidFill>
                  <a:schemeClr val="accent1">
                    <a:lumMod val="60000"/>
                    <a:lumOff val="40000"/>
                  </a:schemeClr>
                </a:solidFill>
              </a:rPr>
              <a:t>I want them to remain secret for as long as men are capable of evil.” </a:t>
            </a:r>
          </a:p>
          <a:p>
            <a:r>
              <a:rPr lang="en-US" sz="1200" dirty="0">
                <a:solidFill>
                  <a:schemeClr val="accent1">
                    <a:lumMod val="60000"/>
                    <a:lumOff val="40000"/>
                  </a:schemeClr>
                </a:solidFill>
              </a:rPr>
              <a:t>― Neal Stephenson, “Cryptonomicon”</a:t>
            </a:r>
          </a:p>
        </p:txBody>
      </p:sp>
    </p:spTree>
    <p:extLst>
      <p:ext uri="{BB962C8B-B14F-4D97-AF65-F5344CB8AC3E}">
        <p14:creationId xmlns:p14="http://schemas.microsoft.com/office/powerpoint/2010/main" val="2726758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964888-2BDD-4A6A-93D3-F5D5080D1723}"/>
              </a:ext>
            </a:extLst>
          </p:cNvPr>
          <p:cNvSpPr>
            <a:spLocks noGrp="1"/>
          </p:cNvSpPr>
          <p:nvPr>
            <p:ph type="title"/>
          </p:nvPr>
        </p:nvSpPr>
        <p:spPr/>
        <p:txBody>
          <a:bodyPr/>
          <a:lstStyle/>
          <a:p>
            <a:r>
              <a:rPr lang="en-US" dirty="0"/>
              <a:t>Breaking simple ciphers</a:t>
            </a:r>
          </a:p>
        </p:txBody>
      </p:sp>
      <p:sp>
        <p:nvSpPr>
          <p:cNvPr id="4" name="Content Placeholder 3">
            <a:extLst>
              <a:ext uri="{FF2B5EF4-FFF2-40B4-BE49-F238E27FC236}">
                <a16:creationId xmlns:a16="http://schemas.microsoft.com/office/drawing/2014/main" id="{830437AB-37C7-42C9-858B-6BA046F44FB3}"/>
              </a:ext>
            </a:extLst>
          </p:cNvPr>
          <p:cNvSpPr>
            <a:spLocks noGrp="1"/>
          </p:cNvSpPr>
          <p:nvPr>
            <p:ph idx="1"/>
          </p:nvPr>
        </p:nvSpPr>
        <p:spPr/>
        <p:txBody>
          <a:bodyPr>
            <a:normAutofit fontScale="92500" lnSpcReduction="10000"/>
          </a:bodyPr>
          <a:lstStyle/>
          <a:p>
            <a:r>
              <a:rPr lang="en-US" dirty="0"/>
              <a:t>Broken by </a:t>
            </a:r>
            <a:r>
              <a:rPr lang="en-US" dirty="0">
                <a:solidFill>
                  <a:srgbClr val="FF0000"/>
                </a:solidFill>
              </a:rPr>
              <a:t>frequency analysis</a:t>
            </a:r>
          </a:p>
          <a:p>
            <a:pPr lvl="1"/>
            <a:endParaRPr lang="en-US" dirty="0"/>
          </a:p>
          <a:p>
            <a:pPr lvl="1"/>
            <a:r>
              <a:rPr lang="en-US" dirty="0"/>
              <a:t>‘e’ and ‘t’ most common letters</a:t>
            </a:r>
          </a:p>
          <a:p>
            <a:pPr lvl="1"/>
            <a:endParaRPr lang="en-US" dirty="0"/>
          </a:p>
          <a:p>
            <a:pPr lvl="1"/>
            <a:r>
              <a:rPr lang="en-US" dirty="0"/>
              <a:t>Common 2 and 3 letter words give more info</a:t>
            </a:r>
          </a:p>
          <a:p>
            <a:endParaRPr lang="en-US" dirty="0"/>
          </a:p>
          <a:p>
            <a:r>
              <a:rPr lang="en-US" dirty="0"/>
              <a:t>First known recorded explanation of </a:t>
            </a:r>
            <a:br>
              <a:rPr lang="en-US" dirty="0"/>
            </a:br>
            <a:r>
              <a:rPr lang="en-US" dirty="0"/>
              <a:t>frequency analysis </a:t>
            </a:r>
          </a:p>
          <a:p>
            <a:pPr lvl="1"/>
            <a:endParaRPr lang="en-US" dirty="0"/>
          </a:p>
          <a:p>
            <a:pPr lvl="1"/>
            <a:r>
              <a:rPr lang="en-US" dirty="0"/>
              <a:t>9th century, “</a:t>
            </a:r>
            <a:r>
              <a:rPr lang="en-US" i="1" dirty="0"/>
              <a:t>A Manuscript on Deciphering Cryptographic Messages” </a:t>
            </a:r>
            <a:br>
              <a:rPr lang="en-US" i="1" dirty="0"/>
            </a:br>
            <a:r>
              <a:rPr lang="en-US" dirty="0"/>
              <a:t>by Arab Al-Kindi</a:t>
            </a:r>
            <a:endParaRPr lang="en-US" i="1" dirty="0"/>
          </a:p>
          <a:p>
            <a:pPr lvl="1"/>
            <a:endParaRPr lang="en-US" dirty="0"/>
          </a:p>
          <a:p>
            <a:pPr lvl="1"/>
            <a:r>
              <a:rPr lang="en-US" dirty="0"/>
              <a:t>First writing of any kind of cryptanalysis</a:t>
            </a:r>
          </a:p>
          <a:p>
            <a:pPr lvl="1"/>
            <a:endParaRPr lang="en-US" dirty="0"/>
          </a:p>
        </p:txBody>
      </p:sp>
      <p:pic>
        <p:nvPicPr>
          <p:cNvPr id="9" name="Picture 8" descr="A picture containing teddy&#10;&#10;Description generated with high confidence">
            <a:extLst>
              <a:ext uri="{FF2B5EF4-FFF2-40B4-BE49-F238E27FC236}">
                <a16:creationId xmlns:a16="http://schemas.microsoft.com/office/drawing/2014/main" id="{57672468-E2A8-43F2-AA47-17C71F874EF6}"/>
              </a:ext>
            </a:extLst>
          </p:cNvPr>
          <p:cNvPicPr>
            <a:picLocks noChangeAspect="1"/>
          </p:cNvPicPr>
          <p:nvPr/>
        </p:nvPicPr>
        <p:blipFill>
          <a:blip r:embed="rId3"/>
          <a:stretch>
            <a:fillRect/>
          </a:stretch>
        </p:blipFill>
        <p:spPr>
          <a:xfrm>
            <a:off x="6136221" y="3338009"/>
            <a:ext cx="1035000" cy="1425839"/>
          </a:xfrm>
          <a:prstGeom prst="rect">
            <a:avLst/>
          </a:prstGeom>
        </p:spPr>
      </p:pic>
      <p:pic>
        <p:nvPicPr>
          <p:cNvPr id="8" name="Picture 7" descr="A screenshot of a cell phone&#10;&#10;Description generated with high confidence">
            <a:extLst>
              <a:ext uri="{FF2B5EF4-FFF2-40B4-BE49-F238E27FC236}">
                <a16:creationId xmlns:a16="http://schemas.microsoft.com/office/drawing/2014/main" id="{82F13C90-D8DC-4DA3-AFF8-C9FD52667203}"/>
              </a:ext>
            </a:extLst>
          </p:cNvPr>
          <p:cNvPicPr>
            <a:picLocks noChangeAspect="1"/>
          </p:cNvPicPr>
          <p:nvPr/>
        </p:nvPicPr>
        <p:blipFill>
          <a:blip r:embed="rId4"/>
          <a:stretch>
            <a:fillRect/>
          </a:stretch>
        </p:blipFill>
        <p:spPr>
          <a:xfrm>
            <a:off x="4572000" y="142906"/>
            <a:ext cx="2747629" cy="2791189"/>
          </a:xfrm>
          <a:prstGeom prst="rect">
            <a:avLst/>
          </a:prstGeom>
        </p:spPr>
      </p:pic>
      <p:grpSp>
        <p:nvGrpSpPr>
          <p:cNvPr id="7" name="Group 6">
            <a:extLst>
              <a:ext uri="{FF2B5EF4-FFF2-40B4-BE49-F238E27FC236}">
                <a16:creationId xmlns:a16="http://schemas.microsoft.com/office/drawing/2014/main" id="{AC9F17DA-D130-469B-9ADC-094C9281EE6B}"/>
              </a:ext>
            </a:extLst>
          </p:cNvPr>
          <p:cNvGrpSpPr/>
          <p:nvPr/>
        </p:nvGrpSpPr>
        <p:grpSpPr>
          <a:xfrm>
            <a:off x="5619669" y="944096"/>
            <a:ext cx="2031325" cy="1951653"/>
            <a:chOff x="5106165" y="251286"/>
            <a:chExt cx="2622967" cy="2520090"/>
          </a:xfrm>
        </p:grpSpPr>
        <p:pic>
          <p:nvPicPr>
            <p:cNvPr id="5" name="Picture 4">
              <a:extLst>
                <a:ext uri="{FF2B5EF4-FFF2-40B4-BE49-F238E27FC236}">
                  <a16:creationId xmlns:a16="http://schemas.microsoft.com/office/drawing/2014/main" id="{1FAD7313-1883-4744-ADC3-7104547C6423}"/>
                </a:ext>
              </a:extLst>
            </p:cNvPr>
            <p:cNvPicPr>
              <a:picLocks noChangeAspect="1"/>
            </p:cNvPicPr>
            <p:nvPr/>
          </p:nvPicPr>
          <p:blipFill>
            <a:blip r:embed="rId5"/>
            <a:stretch>
              <a:fillRect/>
            </a:stretch>
          </p:blipFill>
          <p:spPr>
            <a:xfrm>
              <a:off x="5266197" y="251286"/>
              <a:ext cx="2302905" cy="1842324"/>
            </a:xfrm>
            <a:prstGeom prst="rect">
              <a:avLst/>
            </a:prstGeom>
          </p:spPr>
        </p:pic>
        <p:sp>
          <p:nvSpPr>
            <p:cNvPr id="6" name="TextBox 5">
              <a:extLst>
                <a:ext uri="{FF2B5EF4-FFF2-40B4-BE49-F238E27FC236}">
                  <a16:creationId xmlns:a16="http://schemas.microsoft.com/office/drawing/2014/main" id="{A383B2F6-E64D-4F2F-93DB-25594C8FFE15}"/>
                </a:ext>
              </a:extLst>
            </p:cNvPr>
            <p:cNvSpPr txBox="1"/>
            <p:nvPr/>
          </p:nvSpPr>
          <p:spPr>
            <a:xfrm>
              <a:off x="5106165" y="2453441"/>
              <a:ext cx="2622967" cy="317935"/>
            </a:xfrm>
            <a:prstGeom prst="rect">
              <a:avLst/>
            </a:prstGeom>
            <a:noFill/>
          </p:spPr>
          <p:txBody>
            <a:bodyPr wrap="none" rtlCol="0">
              <a:spAutoFit/>
            </a:bodyPr>
            <a:lstStyle/>
            <a:p>
              <a:r>
                <a:rPr lang="en-US" sz="1000" kern="1200" dirty="0">
                  <a:solidFill>
                    <a:srgbClr val="3A81BA"/>
                  </a:solidFill>
                  <a:latin typeface="+mn-lt"/>
                  <a:ea typeface="+mn-ea"/>
                  <a:cs typeface="+mn-cs"/>
                </a:rPr>
                <a:t>English word and letter frequencies</a:t>
              </a:r>
            </a:p>
          </p:txBody>
        </p:sp>
      </p:grpSp>
      <p:sp>
        <p:nvSpPr>
          <p:cNvPr id="10" name="Shape 4041">
            <a:extLst>
              <a:ext uri="{FF2B5EF4-FFF2-40B4-BE49-F238E27FC236}">
                <a16:creationId xmlns:a16="http://schemas.microsoft.com/office/drawing/2014/main" id="{93652BD3-1DAB-4977-8F62-00EDFA6C4FBC}"/>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6</a:t>
            </a:fld>
            <a:endParaRPr lang="en" dirty="0"/>
          </a:p>
        </p:txBody>
      </p:sp>
    </p:spTree>
    <p:extLst>
      <p:ext uri="{BB962C8B-B14F-4D97-AF65-F5344CB8AC3E}">
        <p14:creationId xmlns:p14="http://schemas.microsoft.com/office/powerpoint/2010/main" val="14725233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AE6F6E-45B2-4C25-A428-4E46E58240C5}"/>
              </a:ext>
            </a:extLst>
          </p:cNvPr>
          <p:cNvSpPr>
            <a:spLocks noGrp="1"/>
          </p:cNvSpPr>
          <p:nvPr>
            <p:ph idx="1"/>
          </p:nvPr>
        </p:nvSpPr>
        <p:spPr/>
        <p:txBody>
          <a:bodyPr>
            <a:normAutofit/>
          </a:bodyPr>
          <a:lstStyle/>
          <a:p>
            <a:r>
              <a:rPr lang="en-US" dirty="0"/>
              <a:t>Website security</a:t>
            </a:r>
          </a:p>
          <a:p>
            <a:r>
              <a:rPr lang="en-US" dirty="0"/>
              <a:t>By "website security", we mean "the library you use to make your web server speak HTTPS". Believe it or not, OpenSSL is still probably the right decision here, if you can't just delegate this to Amazon and use HTTPS elastic load balancers, which makes this their problem not yours.</a:t>
            </a:r>
          </a:p>
          <a:p>
            <a:r>
              <a:rPr lang="en-US" dirty="0"/>
              <a:t>Use:</a:t>
            </a:r>
          </a:p>
          <a:p>
            <a:pPr lvl="1" fontAlgn="ctr"/>
            <a:r>
              <a:rPr lang="en-US" dirty="0"/>
              <a:t>OpenSSL, LibreSSL, or </a:t>
            </a:r>
            <a:r>
              <a:rPr lang="en-US" dirty="0" err="1"/>
              <a:t>BoringSSL</a:t>
            </a:r>
            <a:r>
              <a:rPr lang="en-US" dirty="0"/>
              <a:t> if you run your own site</a:t>
            </a:r>
          </a:p>
          <a:p>
            <a:pPr lvl="1" fontAlgn="ctr"/>
            <a:r>
              <a:rPr lang="en-US" dirty="0"/>
              <a:t>Amazon AWS Elastic Load Balancing if Amazon does</a:t>
            </a:r>
          </a:p>
          <a:p>
            <a:r>
              <a:rPr lang="en-US" dirty="0"/>
              <a:t>Avoid:</a:t>
            </a:r>
          </a:p>
          <a:p>
            <a:pPr lvl="1" fontAlgn="ctr"/>
            <a:r>
              <a:rPr lang="en-US" dirty="0" err="1"/>
              <a:t>PolarSSL</a:t>
            </a:r>
            <a:endParaRPr lang="en-US" dirty="0"/>
          </a:p>
          <a:p>
            <a:pPr lvl="1" fontAlgn="ctr"/>
            <a:r>
              <a:rPr lang="en-US" dirty="0" err="1"/>
              <a:t>GnuTLS</a:t>
            </a:r>
            <a:endParaRPr lang="en-US" dirty="0"/>
          </a:p>
          <a:p>
            <a:pPr lvl="1" fontAlgn="ctr"/>
            <a:r>
              <a:rPr lang="en-US" dirty="0" err="1"/>
              <a:t>MatrixSSL</a:t>
            </a:r>
            <a:endParaRPr lang="en-US" dirty="0"/>
          </a:p>
          <a:p>
            <a:endParaRPr lang="en-US" dirty="0"/>
          </a:p>
        </p:txBody>
      </p:sp>
    </p:spTree>
    <p:extLst>
      <p:ext uri="{BB962C8B-B14F-4D97-AF65-F5344CB8AC3E}">
        <p14:creationId xmlns:p14="http://schemas.microsoft.com/office/powerpoint/2010/main" val="22450901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9012EE-ED1F-4978-B649-224E91718B69}"/>
              </a:ext>
            </a:extLst>
          </p:cNvPr>
          <p:cNvSpPr>
            <a:spLocks noGrp="1"/>
          </p:cNvSpPr>
          <p:nvPr>
            <p:ph idx="1"/>
          </p:nvPr>
        </p:nvSpPr>
        <p:spPr/>
        <p:txBody>
          <a:bodyPr>
            <a:normAutofit fontScale="40000" lnSpcReduction="20000"/>
          </a:bodyPr>
          <a:lstStyle/>
          <a:p>
            <a:r>
              <a:rPr lang="en-US" dirty="0"/>
              <a:t>Client-server application security</a:t>
            </a:r>
          </a:p>
          <a:p>
            <a:pPr lvl="1"/>
            <a:r>
              <a:rPr lang="en-US" dirty="0"/>
              <a:t>What happens when you design your own custom RSA protocol is that 1-18 months afterwards, hopefully sooner but often later, you discover that you made a mistake and your protocol had virtually no security. A good example is Salt Stack. Salt managed to deploy e=1 RSA.</a:t>
            </a:r>
          </a:p>
          <a:p>
            <a:pPr lvl="1"/>
            <a:r>
              <a:rPr lang="en-US" dirty="0"/>
              <a:t>It seems a little crazy to recommend TLS given its recent history:</a:t>
            </a:r>
          </a:p>
          <a:p>
            <a:pPr lvl="1" fontAlgn="ctr"/>
            <a:r>
              <a:rPr lang="en-US" dirty="0"/>
              <a:t>The Logjam DH negotiation attack</a:t>
            </a:r>
          </a:p>
          <a:p>
            <a:pPr lvl="1" fontAlgn="ctr"/>
            <a:r>
              <a:rPr lang="en-US" dirty="0"/>
              <a:t>The FREAK export cipher attack</a:t>
            </a:r>
          </a:p>
          <a:p>
            <a:pPr lvl="1" fontAlgn="ctr"/>
            <a:r>
              <a:rPr lang="en-US" dirty="0"/>
              <a:t>The POODLE CBC oracle attack</a:t>
            </a:r>
          </a:p>
          <a:p>
            <a:pPr lvl="1" fontAlgn="ctr"/>
            <a:r>
              <a:rPr lang="en-US" dirty="0"/>
              <a:t>The RC4 fiasco</a:t>
            </a:r>
          </a:p>
          <a:p>
            <a:pPr lvl="1" fontAlgn="ctr"/>
            <a:r>
              <a:rPr lang="en-US" dirty="0"/>
              <a:t>The CRIME compression attack</a:t>
            </a:r>
          </a:p>
          <a:p>
            <a:pPr lvl="1" fontAlgn="ctr"/>
            <a:r>
              <a:rPr lang="en-US" dirty="0"/>
              <a:t>The Lucky13 CBC padding oracle timing attack</a:t>
            </a:r>
          </a:p>
          <a:p>
            <a:pPr lvl="1" fontAlgn="ctr"/>
            <a:r>
              <a:rPr lang="en-US" dirty="0"/>
              <a:t>The BEAST CBC chained IV attack</a:t>
            </a:r>
          </a:p>
          <a:p>
            <a:pPr lvl="1" fontAlgn="ctr"/>
            <a:r>
              <a:rPr lang="en-US" dirty="0"/>
              <a:t>Heartbleed</a:t>
            </a:r>
          </a:p>
          <a:p>
            <a:pPr lvl="1" fontAlgn="ctr"/>
            <a:r>
              <a:rPr lang="en-US" dirty="0"/>
              <a:t>Renegotiation</a:t>
            </a:r>
          </a:p>
          <a:p>
            <a:pPr lvl="1" fontAlgn="ctr"/>
            <a:r>
              <a:rPr lang="en-US" dirty="0"/>
              <a:t>Triple Handshakes</a:t>
            </a:r>
          </a:p>
          <a:p>
            <a:pPr lvl="1" fontAlgn="ctr"/>
            <a:r>
              <a:rPr lang="en-US" dirty="0"/>
              <a:t>Compromised CAs</a:t>
            </a:r>
          </a:p>
          <a:p>
            <a:r>
              <a:rPr lang="en-US" dirty="0"/>
              <a:t>Here's why you should still use TLS for your custom transport problem:</a:t>
            </a:r>
          </a:p>
          <a:p>
            <a:pPr lvl="1" fontAlgn="ctr"/>
            <a:r>
              <a:rPr lang="en-US" dirty="0"/>
              <a:t>Many of these attacks only work against browsers, because they rely on the victim accepting and executing attacker-controlled </a:t>
            </a:r>
            <a:r>
              <a:rPr lang="en-US" dirty="0" err="1"/>
              <a:t>Javascript</a:t>
            </a:r>
            <a:r>
              <a:rPr lang="en-US" dirty="0"/>
              <a:t> in order to generate repeated known/chosen plaintexts.</a:t>
            </a:r>
          </a:p>
          <a:p>
            <a:pPr lvl="1" fontAlgn="ctr"/>
            <a:r>
              <a:rPr lang="en-US" dirty="0"/>
              <a:t>Most of these attacks can be mitigated by hardcoding TLS 1.2+, ECDHE and AES-GCM. That sounds tricky, and it is, but it's less tricky than designing your own transport protocol with ECDHE and AES-GCM!</a:t>
            </a:r>
          </a:p>
          <a:p>
            <a:pPr lvl="1" fontAlgn="ctr"/>
            <a:r>
              <a:rPr lang="en-US" dirty="0"/>
              <a:t>In a custom transport scenario, you don't need to depend on CAs: you can self-sign a certificate and ship it with your code, just like Colin suggests you do with RSA keys.</a:t>
            </a:r>
          </a:p>
          <a:p>
            <a:r>
              <a:rPr lang="en-US" dirty="0"/>
              <a:t>Use: TLS</a:t>
            </a:r>
          </a:p>
          <a:p>
            <a:r>
              <a:rPr lang="en-US" dirty="0"/>
              <a:t>Avoid:</a:t>
            </a:r>
          </a:p>
          <a:p>
            <a:pPr lvl="1" fontAlgn="ctr"/>
            <a:r>
              <a:rPr lang="en-US" dirty="0"/>
              <a:t>Designing your own encrypted transport, which is a genuinely hard engineering problem;</a:t>
            </a:r>
          </a:p>
          <a:p>
            <a:pPr lvl="1" fontAlgn="ctr"/>
            <a:r>
              <a:rPr lang="en-US" dirty="0"/>
              <a:t>Using TLS but in a default configuration, like, with "curl"</a:t>
            </a:r>
          </a:p>
          <a:p>
            <a:pPr lvl="1" fontAlgn="ctr"/>
            <a:r>
              <a:rPr lang="en-US" dirty="0"/>
              <a:t>Using "curl"</a:t>
            </a:r>
          </a:p>
          <a:p>
            <a:pPr lvl="1" fontAlgn="ctr"/>
            <a:r>
              <a:rPr lang="en-US" dirty="0"/>
              <a:t>IPSEC</a:t>
            </a:r>
          </a:p>
          <a:p>
            <a:endParaRPr lang="en-US" dirty="0"/>
          </a:p>
        </p:txBody>
      </p:sp>
    </p:spTree>
    <p:extLst>
      <p:ext uri="{BB962C8B-B14F-4D97-AF65-F5344CB8AC3E}">
        <p14:creationId xmlns:p14="http://schemas.microsoft.com/office/powerpoint/2010/main" val="22474844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Other security needs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62500" lnSpcReduction="20000"/>
          </a:bodyPr>
          <a:lstStyle/>
          <a:p>
            <a:r>
              <a:rPr lang="en-US" sz="2100" dirty="0">
                <a:solidFill>
                  <a:srgbClr val="CC0000"/>
                </a:solidFill>
              </a:rPr>
              <a:t>Authentication</a:t>
            </a:r>
            <a:r>
              <a:rPr lang="en-US" dirty="0"/>
              <a:t>. Verifying validity of a form of identification.</a:t>
            </a:r>
          </a:p>
          <a:p>
            <a:r>
              <a:rPr lang="en-US" sz="2100" dirty="0">
                <a:solidFill>
                  <a:srgbClr val="CC0000"/>
                </a:solidFill>
              </a:rPr>
              <a:t>Integrity checking</a:t>
            </a:r>
            <a:r>
              <a:rPr lang="en-US" dirty="0"/>
              <a:t>. Ensures data not tampered with or corrupted.</a:t>
            </a:r>
          </a:p>
          <a:p>
            <a:r>
              <a:rPr lang="en-US" altLang="en-US" sz="2100" dirty="0">
                <a:solidFill>
                  <a:srgbClr val="CC0000"/>
                </a:solidFill>
              </a:rPr>
              <a:t>Digital Signatures. </a:t>
            </a:r>
            <a:r>
              <a:rPr lang="en-US" altLang="en-US" sz="2100" dirty="0"/>
              <a:t>Electronically sign documents in unforgeable way.</a:t>
            </a:r>
          </a:p>
          <a:p>
            <a:r>
              <a:rPr lang="en-US" sz="2100" dirty="0">
                <a:solidFill>
                  <a:srgbClr val="CC0000"/>
                </a:solidFill>
              </a:rPr>
              <a:t>Non-repudiation</a:t>
            </a:r>
            <a:r>
              <a:rPr lang="en-US" dirty="0"/>
              <a:t>. Allows one to prove authorship of some piece of data.</a:t>
            </a:r>
          </a:p>
          <a:p>
            <a:r>
              <a:rPr lang="en-US" altLang="en-US" dirty="0">
                <a:solidFill>
                  <a:srgbClr val="CC0000"/>
                </a:solidFill>
              </a:rPr>
              <a:t>Zero-knowledge proofs.</a:t>
            </a:r>
            <a:r>
              <a:rPr lang="en-US" altLang="en-US" dirty="0"/>
              <a:t> Alice proves to Bob that she earns &lt;$50K without Bob learning her income.</a:t>
            </a:r>
          </a:p>
          <a:p>
            <a:r>
              <a:rPr lang="en-US" altLang="en-US" dirty="0">
                <a:solidFill>
                  <a:srgbClr val="CC0000"/>
                </a:solidFill>
              </a:rPr>
              <a:t>Privacy-preserving data mining.</a:t>
            </a:r>
            <a:r>
              <a:rPr lang="en-US" altLang="en-US" dirty="0"/>
              <a:t> Bob holds DB. Alice gets answer to one query, without Bob knowing what she asked.</a:t>
            </a:r>
          </a:p>
          <a:p>
            <a:r>
              <a:rPr lang="en-US" altLang="en-US" dirty="0">
                <a:solidFill>
                  <a:srgbClr val="CC0000"/>
                </a:solidFill>
              </a:rPr>
              <a:t>Playing poker over the net.</a:t>
            </a:r>
            <a:r>
              <a:rPr lang="en-US" altLang="en-US" dirty="0"/>
              <a:t> Alice, Bob, Carol and David can play poker over the net without trusting each other or any central server.</a:t>
            </a:r>
          </a:p>
          <a:p>
            <a:r>
              <a:rPr lang="en-US" altLang="en-US" dirty="0">
                <a:solidFill>
                  <a:srgbClr val="CC0000"/>
                </a:solidFill>
              </a:rPr>
              <a:t>Distributed systems.</a:t>
            </a:r>
            <a:r>
              <a:rPr lang="en-US" altLang="en-US" dirty="0"/>
              <a:t> Distribute sensitive data to 7 servers s.t. as long as  &lt;3 are broken, no harm to security occurs.</a:t>
            </a:r>
          </a:p>
          <a:p>
            <a:r>
              <a:rPr lang="en-US" altLang="en-US" dirty="0">
                <a:solidFill>
                  <a:srgbClr val="CC0000"/>
                </a:solidFill>
              </a:rPr>
              <a:t>Electronic auctions.</a:t>
            </a:r>
            <a:r>
              <a:rPr lang="en-US" altLang="en-US" dirty="0"/>
              <a:t> Can run auctions s.t. </a:t>
            </a:r>
            <a:r>
              <a:rPr lang="en-US" altLang="en-US" i="1" dirty="0"/>
              <a:t>no one</a:t>
            </a:r>
            <a:r>
              <a:rPr lang="en-US" altLang="en-US" dirty="0"/>
              <a:t> (even not seller) learns anything other than winning party and bid.</a:t>
            </a:r>
          </a:p>
          <a:p>
            <a:r>
              <a:rPr lang="en-US" sz="2100" dirty="0">
                <a:solidFill>
                  <a:srgbClr val="CC0000"/>
                </a:solidFill>
              </a:rPr>
              <a:t>Secure voting</a:t>
            </a:r>
            <a:r>
              <a:rPr lang="en-US" dirty="0"/>
              <a:t>. Provably strong method to ensure votes count, can check yours, no one else can.</a:t>
            </a:r>
          </a:p>
          <a:p>
            <a:r>
              <a:rPr lang="en-US" sz="2100" dirty="0">
                <a:solidFill>
                  <a:srgbClr val="CC0000"/>
                </a:solidFill>
              </a:rPr>
              <a:t>More</a:t>
            </a:r>
          </a:p>
        </p:txBody>
      </p:sp>
      <p:sp>
        <p:nvSpPr>
          <p:cNvPr id="5" name="Shape 4041">
            <a:extLst>
              <a:ext uri="{FF2B5EF4-FFF2-40B4-BE49-F238E27FC236}">
                <a16:creationId xmlns:a16="http://schemas.microsoft.com/office/drawing/2014/main" id="{F7110522-E784-496B-A801-683C22D91E0D}"/>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62</a:t>
            </a:fld>
            <a:endParaRPr lang="en" dirty="0"/>
          </a:p>
        </p:txBody>
      </p:sp>
    </p:spTree>
    <p:extLst>
      <p:ext uri="{BB962C8B-B14F-4D97-AF65-F5344CB8AC3E}">
        <p14:creationId xmlns:p14="http://schemas.microsoft.com/office/powerpoint/2010/main" val="10722418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RSA</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sz="half" idx="1"/>
          </p:nvPr>
        </p:nvSpPr>
        <p:spPr>
          <a:xfrm>
            <a:off x="293058" y="1788424"/>
            <a:ext cx="3867150" cy="3262312"/>
          </a:xfrm>
        </p:spPr>
        <p:txBody>
          <a:bodyPr>
            <a:normAutofit lnSpcReduction="10000"/>
          </a:bodyPr>
          <a:lstStyle/>
          <a:p>
            <a:r>
              <a:rPr lang="en-US" altLang="en-US" sz="1800" dirty="0"/>
              <a:t>Key generation</a:t>
            </a:r>
          </a:p>
          <a:p>
            <a:pPr lvl="1"/>
            <a:r>
              <a:rPr lang="en-US" altLang="en-US" sz="1600" dirty="0"/>
              <a:t>select </a:t>
            </a:r>
            <a:r>
              <a:rPr lang="en-US" altLang="en-US" sz="1600" dirty="0">
                <a:solidFill>
                  <a:srgbClr val="FF0000"/>
                </a:solidFill>
              </a:rPr>
              <a:t>p</a:t>
            </a:r>
            <a:r>
              <a:rPr lang="en-US" altLang="en-US" sz="1600" dirty="0"/>
              <a:t>, </a:t>
            </a:r>
            <a:r>
              <a:rPr lang="en-US" altLang="en-US" sz="1600" dirty="0">
                <a:solidFill>
                  <a:srgbClr val="FF0000"/>
                </a:solidFill>
              </a:rPr>
              <a:t>q</a:t>
            </a:r>
            <a:r>
              <a:rPr lang="en-US" altLang="en-US" sz="1600" dirty="0"/>
              <a:t> large primes (about 500-1000 bits each)</a:t>
            </a:r>
          </a:p>
          <a:p>
            <a:pPr lvl="1"/>
            <a:r>
              <a:rPr lang="en-US" altLang="en-US" sz="1600" dirty="0"/>
              <a:t>Let </a:t>
            </a:r>
            <a:r>
              <a:rPr lang="en-US" altLang="en-US" sz="1600" dirty="0">
                <a:solidFill>
                  <a:srgbClr val="FF0000"/>
                </a:solidFill>
              </a:rPr>
              <a:t>n</a:t>
            </a:r>
            <a:r>
              <a:rPr lang="en-US" altLang="en-US" sz="1600" dirty="0"/>
              <a:t> = p q, let </a:t>
            </a:r>
            <a:r>
              <a:rPr lang="en-US" altLang="en-US" sz="1600" dirty="0">
                <a:solidFill>
                  <a:srgbClr val="FF0000"/>
                </a:solidFill>
                <a:latin typeface="Symbol" panose="05050102010706020507" pitchFamily="18" charset="2"/>
              </a:rPr>
              <a:t>f</a:t>
            </a:r>
            <a:r>
              <a:rPr lang="en-US" altLang="en-US" sz="1600" dirty="0"/>
              <a:t> = (p-1)(q-1)</a:t>
            </a:r>
          </a:p>
          <a:p>
            <a:pPr lvl="1"/>
            <a:r>
              <a:rPr lang="en-US" altLang="en-US" sz="1600" dirty="0"/>
              <a:t>Select </a:t>
            </a:r>
            <a:r>
              <a:rPr lang="en-US" altLang="en-US" sz="1600" dirty="0">
                <a:solidFill>
                  <a:srgbClr val="FF0000"/>
                </a:solidFill>
              </a:rPr>
              <a:t>e</a:t>
            </a:r>
            <a:r>
              <a:rPr lang="en-US" altLang="en-US" sz="1600" dirty="0"/>
              <a:t> such that 1 &lt; e &lt; </a:t>
            </a:r>
            <a:r>
              <a:rPr lang="en-US" altLang="en-US" sz="1600" dirty="0">
                <a:latin typeface="Symbol" panose="05050102010706020507" pitchFamily="18" charset="2"/>
              </a:rPr>
              <a:t>f</a:t>
            </a:r>
            <a:r>
              <a:rPr lang="en-US" altLang="en-US" sz="1600" dirty="0"/>
              <a:t> and gcd(e, </a:t>
            </a:r>
            <a:r>
              <a:rPr lang="en-US" altLang="en-US" sz="1600" dirty="0">
                <a:latin typeface="Symbol" panose="05050102010706020507" pitchFamily="18" charset="2"/>
              </a:rPr>
              <a:t>f</a:t>
            </a:r>
            <a:r>
              <a:rPr lang="en-US" altLang="en-US" sz="1600" dirty="0"/>
              <a:t>) = 1</a:t>
            </a:r>
          </a:p>
          <a:p>
            <a:pPr lvl="1"/>
            <a:r>
              <a:rPr lang="en-US" altLang="en-US" sz="1600" dirty="0"/>
              <a:t>Compute </a:t>
            </a:r>
            <a:r>
              <a:rPr lang="en-US" altLang="en-US" sz="1600" dirty="0">
                <a:solidFill>
                  <a:srgbClr val="FF0000"/>
                </a:solidFill>
              </a:rPr>
              <a:t>d</a:t>
            </a:r>
            <a:r>
              <a:rPr lang="en-US" altLang="en-US" sz="1600" dirty="0"/>
              <a:t> such that e d = 1 mod </a:t>
            </a:r>
            <a:r>
              <a:rPr lang="en-US" altLang="en-US" sz="1600" dirty="0">
                <a:latin typeface="Symbol" panose="05050102010706020507" pitchFamily="18" charset="2"/>
              </a:rPr>
              <a:t>f</a:t>
            </a:r>
          </a:p>
          <a:p>
            <a:pPr lvl="2"/>
            <a:r>
              <a:rPr lang="en-US" altLang="en-US" sz="1400" b="1" dirty="0"/>
              <a:t>this is easy if </a:t>
            </a:r>
            <a:r>
              <a:rPr lang="en-US" altLang="en-US" sz="1400" b="1" dirty="0">
                <a:latin typeface="Symbol" panose="05050102010706020507" pitchFamily="18" charset="2"/>
              </a:rPr>
              <a:t>f</a:t>
            </a:r>
            <a:r>
              <a:rPr lang="en-US" altLang="en-US" sz="1400" b="1" dirty="0"/>
              <a:t> is known</a:t>
            </a:r>
          </a:p>
          <a:p>
            <a:pPr lvl="1"/>
            <a:r>
              <a:rPr lang="en-US" altLang="en-US" sz="1600" dirty="0">
                <a:solidFill>
                  <a:srgbClr val="FF0000"/>
                </a:solidFill>
              </a:rPr>
              <a:t>Public key</a:t>
            </a:r>
            <a:r>
              <a:rPr lang="en-US" altLang="en-US" sz="1600" dirty="0"/>
              <a:t> is </a:t>
            </a:r>
            <a:r>
              <a:rPr lang="en-US" altLang="en-US" sz="1600" dirty="0">
                <a:solidFill>
                  <a:srgbClr val="FF0000"/>
                </a:solidFill>
              </a:rPr>
              <a:t>(e, n)</a:t>
            </a:r>
          </a:p>
          <a:p>
            <a:pPr lvl="1"/>
            <a:r>
              <a:rPr lang="en-US" altLang="en-US" sz="1600" dirty="0">
                <a:solidFill>
                  <a:srgbClr val="FF0000"/>
                </a:solidFill>
              </a:rPr>
              <a:t>Private key</a:t>
            </a:r>
            <a:r>
              <a:rPr lang="en-US" altLang="en-US" sz="1600" dirty="0"/>
              <a:t> is </a:t>
            </a:r>
            <a:r>
              <a:rPr lang="en-US" altLang="en-US" sz="1600" dirty="0">
                <a:solidFill>
                  <a:srgbClr val="FF0000"/>
                </a:solidFill>
              </a:rPr>
              <a:t>d</a:t>
            </a:r>
          </a:p>
          <a:p>
            <a:pPr marL="1828800" lvl="4" indent="0">
              <a:buNone/>
            </a:pPr>
            <a:endParaRPr lang="en-US" altLang="en-US" dirty="0"/>
          </a:p>
          <a:p>
            <a:pPr lvl="1"/>
            <a:endParaRPr lang="en-US" altLang="en-US" dirty="0"/>
          </a:p>
        </p:txBody>
      </p:sp>
      <p:sp>
        <p:nvSpPr>
          <p:cNvPr id="5" name="Content Placeholder 4">
            <a:extLst>
              <a:ext uri="{FF2B5EF4-FFF2-40B4-BE49-F238E27FC236}">
                <a16:creationId xmlns:a16="http://schemas.microsoft.com/office/drawing/2014/main" id="{A4BCBFAE-5ABF-4DCA-9F3F-5FDA06605BB4}"/>
              </a:ext>
            </a:extLst>
          </p:cNvPr>
          <p:cNvSpPr>
            <a:spLocks noGrp="1"/>
          </p:cNvSpPr>
          <p:nvPr>
            <p:ph sz="half" idx="2"/>
          </p:nvPr>
        </p:nvSpPr>
        <p:spPr>
          <a:xfrm>
            <a:off x="4058265" y="1787061"/>
            <a:ext cx="3867150" cy="3262312"/>
          </a:xfrm>
        </p:spPr>
        <p:txBody>
          <a:bodyPr>
            <a:normAutofit lnSpcReduction="10000"/>
          </a:bodyPr>
          <a:lstStyle/>
          <a:p>
            <a:r>
              <a:rPr lang="en-US" altLang="en-US" sz="1800" dirty="0"/>
              <a:t>Encryption</a:t>
            </a:r>
          </a:p>
          <a:p>
            <a:pPr lvl="1"/>
            <a:r>
              <a:rPr lang="en-US" altLang="en-US" sz="1600" dirty="0"/>
              <a:t>Done by anyone with the public key</a:t>
            </a:r>
          </a:p>
          <a:p>
            <a:pPr lvl="1"/>
            <a:r>
              <a:rPr lang="en-US" altLang="en-US" sz="1600" dirty="0"/>
              <a:t>Represent the message as an integer m in [0, n-1]	</a:t>
            </a:r>
          </a:p>
          <a:p>
            <a:pPr lvl="1"/>
            <a:r>
              <a:rPr lang="en-US" altLang="en-US" sz="1600" dirty="0"/>
              <a:t>Compute ciphertext c = m</a:t>
            </a:r>
            <a:r>
              <a:rPr lang="en-US" altLang="en-US" sz="1600" baseline="30000" dirty="0"/>
              <a:t>e</a:t>
            </a:r>
            <a:r>
              <a:rPr lang="en-US" altLang="en-US" sz="1600" dirty="0"/>
              <a:t> mod n</a:t>
            </a:r>
          </a:p>
          <a:p>
            <a:pPr lvl="4"/>
            <a:endParaRPr lang="en-US" altLang="en-US" sz="1200" dirty="0"/>
          </a:p>
          <a:p>
            <a:r>
              <a:rPr lang="en-US" altLang="en-US" sz="1800" dirty="0"/>
              <a:t>Decryption</a:t>
            </a:r>
          </a:p>
          <a:p>
            <a:pPr lvl="1"/>
            <a:r>
              <a:rPr lang="en-US" altLang="en-US" sz="1600" dirty="0"/>
              <a:t>Only done with knowledge of d</a:t>
            </a:r>
          </a:p>
          <a:p>
            <a:pPr lvl="1"/>
            <a:r>
              <a:rPr lang="en-US" altLang="en-US" sz="1600" dirty="0"/>
              <a:t>Compute m = c</a:t>
            </a:r>
            <a:r>
              <a:rPr lang="en-US" altLang="en-US" sz="1600" baseline="30000" dirty="0"/>
              <a:t>d</a:t>
            </a:r>
            <a:r>
              <a:rPr lang="en-US" altLang="en-US" sz="1600" dirty="0"/>
              <a:t> = m</a:t>
            </a:r>
            <a:r>
              <a:rPr lang="en-US" altLang="en-US" sz="1600" baseline="30000" dirty="0"/>
              <a:t>ed </a:t>
            </a:r>
            <a:r>
              <a:rPr lang="en-US" altLang="en-US" sz="1600" dirty="0"/>
              <a:t>mod n</a:t>
            </a:r>
          </a:p>
          <a:p>
            <a:pPr lvl="1"/>
            <a:r>
              <a:rPr lang="en-US" altLang="en-US" sz="1600" dirty="0"/>
              <a:t>Last works based on number theory</a:t>
            </a:r>
          </a:p>
          <a:p>
            <a:pPr lvl="2"/>
            <a:r>
              <a:rPr lang="en-US" altLang="en-US" sz="1400" dirty="0"/>
              <a:t>(Euler’s generalization of Fermat’s Little Theorem)</a:t>
            </a:r>
          </a:p>
          <a:p>
            <a:endParaRPr lang="en-US" dirty="0"/>
          </a:p>
        </p:txBody>
      </p:sp>
      <p:sp>
        <p:nvSpPr>
          <p:cNvPr id="6" name="Content Placeholder 3">
            <a:extLst>
              <a:ext uri="{FF2B5EF4-FFF2-40B4-BE49-F238E27FC236}">
                <a16:creationId xmlns:a16="http://schemas.microsoft.com/office/drawing/2014/main" id="{F046FFCC-46F2-4FA8-91E9-2F10B4BF8AC2}"/>
              </a:ext>
            </a:extLst>
          </p:cNvPr>
          <p:cNvSpPr txBox="1">
            <a:spLocks/>
          </p:cNvSpPr>
          <p:nvPr/>
        </p:nvSpPr>
        <p:spPr>
          <a:xfrm>
            <a:off x="293058" y="877224"/>
            <a:ext cx="7417619" cy="37404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A81B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A81B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A81B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A81B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A81B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RSA = Rivest, Shamir, Adelman, 1977</a:t>
            </a:r>
          </a:p>
          <a:p>
            <a:pPr lvl="1"/>
            <a:r>
              <a:rPr lang="en-US" sz="1400" dirty="0"/>
              <a:t>Currently most commonly used public key system</a:t>
            </a:r>
          </a:p>
          <a:p>
            <a:pPr lvl="1"/>
            <a:r>
              <a:rPr lang="en-US" sz="1400" dirty="0"/>
              <a:t>Based on: </a:t>
            </a:r>
            <a:r>
              <a:rPr lang="en-US" sz="1400" b="1" dirty="0"/>
              <a:t>multiplication fast</a:t>
            </a:r>
            <a:r>
              <a:rPr lang="en-US" sz="1400" dirty="0"/>
              <a:t>, </a:t>
            </a:r>
            <a:r>
              <a:rPr lang="en-US" sz="1400" b="1" dirty="0"/>
              <a:t>factoring slow</a:t>
            </a:r>
          </a:p>
          <a:p>
            <a:pPr lvl="1"/>
            <a:endParaRPr lang="en-US" sz="1700" b="1" dirty="0">
              <a:solidFill>
                <a:schemeClr val="accent1">
                  <a:lumMod val="75000"/>
                </a:schemeClr>
              </a:solidFill>
            </a:endParaRPr>
          </a:p>
          <a:p>
            <a:endParaRPr lang="en-US" sz="1700" b="1" dirty="0">
              <a:solidFill>
                <a:schemeClr val="accent1">
                  <a:lumMod val="75000"/>
                </a:schemeClr>
              </a:solidFill>
            </a:endParaRPr>
          </a:p>
        </p:txBody>
      </p:sp>
      <p:pic>
        <p:nvPicPr>
          <p:cNvPr id="7" name="Picture 6">
            <a:extLst>
              <a:ext uri="{FF2B5EF4-FFF2-40B4-BE49-F238E27FC236}">
                <a16:creationId xmlns:a16="http://schemas.microsoft.com/office/drawing/2014/main" id="{FA11EFAC-47A1-4A77-853F-F3AF7D72F55C}"/>
              </a:ext>
            </a:extLst>
          </p:cNvPr>
          <p:cNvPicPr>
            <a:picLocks noChangeAspect="1"/>
          </p:cNvPicPr>
          <p:nvPr/>
        </p:nvPicPr>
        <p:blipFill>
          <a:blip r:embed="rId3"/>
          <a:stretch>
            <a:fillRect/>
          </a:stretch>
        </p:blipFill>
        <p:spPr>
          <a:xfrm>
            <a:off x="6103525" y="169820"/>
            <a:ext cx="1075990" cy="1134821"/>
          </a:xfrm>
          <a:prstGeom prst="rect">
            <a:avLst/>
          </a:prstGeom>
        </p:spPr>
      </p:pic>
      <p:pic>
        <p:nvPicPr>
          <p:cNvPr id="8" name="Picture 7">
            <a:extLst>
              <a:ext uri="{FF2B5EF4-FFF2-40B4-BE49-F238E27FC236}">
                <a16:creationId xmlns:a16="http://schemas.microsoft.com/office/drawing/2014/main" id="{61630DD1-F0AC-4D1B-ABB0-711305ADD00A}"/>
              </a:ext>
            </a:extLst>
          </p:cNvPr>
          <p:cNvPicPr>
            <a:picLocks noChangeAspect="1"/>
          </p:cNvPicPr>
          <p:nvPr/>
        </p:nvPicPr>
        <p:blipFill>
          <a:blip r:embed="rId4"/>
          <a:stretch>
            <a:fillRect/>
          </a:stretch>
        </p:blipFill>
        <p:spPr>
          <a:xfrm>
            <a:off x="2939902" y="4030452"/>
            <a:ext cx="784537" cy="1049548"/>
          </a:xfrm>
          <a:prstGeom prst="rect">
            <a:avLst/>
          </a:prstGeom>
        </p:spPr>
      </p:pic>
      <p:pic>
        <p:nvPicPr>
          <p:cNvPr id="10" name="Picture 9">
            <a:extLst>
              <a:ext uri="{FF2B5EF4-FFF2-40B4-BE49-F238E27FC236}">
                <a16:creationId xmlns:a16="http://schemas.microsoft.com/office/drawing/2014/main" id="{70B8A828-8DD4-4F6E-8AC1-F8774EF8B726}"/>
              </a:ext>
            </a:extLst>
          </p:cNvPr>
          <p:cNvPicPr>
            <a:picLocks noChangeAspect="1"/>
          </p:cNvPicPr>
          <p:nvPr/>
        </p:nvPicPr>
        <p:blipFill>
          <a:blip r:embed="rId5"/>
          <a:stretch>
            <a:fillRect/>
          </a:stretch>
        </p:blipFill>
        <p:spPr>
          <a:xfrm>
            <a:off x="3768277" y="4030452"/>
            <a:ext cx="803723" cy="1049548"/>
          </a:xfrm>
          <a:prstGeom prst="rect">
            <a:avLst/>
          </a:prstGeom>
        </p:spPr>
      </p:pic>
      <p:sp>
        <p:nvSpPr>
          <p:cNvPr id="9" name="Shape 4041">
            <a:extLst>
              <a:ext uri="{FF2B5EF4-FFF2-40B4-BE49-F238E27FC236}">
                <a16:creationId xmlns:a16="http://schemas.microsoft.com/office/drawing/2014/main" id="{ED597790-E440-4C75-8DAF-6C322D3DFF95}"/>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63</a:t>
            </a:fld>
            <a:endParaRPr lang="en" dirty="0"/>
          </a:p>
        </p:txBody>
      </p:sp>
    </p:spTree>
    <p:extLst>
      <p:ext uri="{BB962C8B-B14F-4D97-AF65-F5344CB8AC3E}">
        <p14:creationId xmlns:p14="http://schemas.microsoft.com/office/powerpoint/2010/main" val="1076152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RSA</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Requires large key sizes (2048-4096 bits common)</a:t>
            </a:r>
          </a:p>
          <a:p>
            <a:pPr lvl="1"/>
            <a:r>
              <a:rPr lang="en-US" dirty="0"/>
              <a:t>Currently can factor 300 bit number in around 20 minutes on i7</a:t>
            </a:r>
          </a:p>
          <a:p>
            <a:pPr lvl="1"/>
            <a:r>
              <a:rPr lang="en-US" dirty="0"/>
              <a:t>1999 factoring RSA-512 took 8400 MIPS years over 7 months</a:t>
            </a:r>
          </a:p>
          <a:p>
            <a:pPr lvl="1"/>
            <a:r>
              <a:rPr lang="en-US" dirty="0"/>
              <a:t>2009 a RSA-512 key factored in 73 days by PC</a:t>
            </a:r>
          </a:p>
          <a:p>
            <a:pPr lvl="1"/>
            <a:r>
              <a:rPr lang="en-US" dirty="0"/>
              <a:t>2010 a RSA-768 key factored (1500 CPU years)</a:t>
            </a:r>
          </a:p>
          <a:p>
            <a:pPr lvl="1"/>
            <a:endParaRPr lang="en-US" dirty="0"/>
          </a:p>
          <a:p>
            <a:r>
              <a:rPr lang="en-US" dirty="0"/>
              <a:t>Various attacks require care in using</a:t>
            </a:r>
          </a:p>
          <a:p>
            <a:pPr lvl="1"/>
            <a:r>
              <a:rPr lang="en-US" dirty="0"/>
              <a:t>Inserting proper random padding into the message</a:t>
            </a:r>
          </a:p>
          <a:p>
            <a:pPr lvl="1"/>
            <a:r>
              <a:rPr lang="en-US" dirty="0"/>
              <a:t>Cannot pick “bad” primes else key weak</a:t>
            </a:r>
          </a:p>
          <a:p>
            <a:pPr lvl="1"/>
            <a:r>
              <a:rPr lang="en-US" dirty="0"/>
              <a:t>Timing attacks</a:t>
            </a:r>
          </a:p>
          <a:p>
            <a:pPr lvl="1"/>
            <a:r>
              <a:rPr lang="en-US" dirty="0"/>
              <a:t>Adaptive chosen plaintext attacks (requires better message padding)</a:t>
            </a:r>
          </a:p>
          <a:p>
            <a:pPr lvl="1"/>
            <a:r>
              <a:rPr lang="en-US" dirty="0"/>
              <a:t>Side channel: branch prediction exploited to attack RSA</a:t>
            </a:r>
          </a:p>
          <a:p>
            <a:endParaRPr lang="en-US" dirty="0"/>
          </a:p>
          <a:p>
            <a:endParaRPr lang="en-US" dirty="0"/>
          </a:p>
        </p:txBody>
      </p:sp>
      <p:pic>
        <p:nvPicPr>
          <p:cNvPr id="2" name="Graphic 1">
            <a:extLst>
              <a:ext uri="{FF2B5EF4-FFF2-40B4-BE49-F238E27FC236}">
                <a16:creationId xmlns:a16="http://schemas.microsoft.com/office/drawing/2014/main" id="{51A5110D-010C-4A82-BA31-2CBCB12309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86412" y="2115738"/>
            <a:ext cx="2275301" cy="588173"/>
          </a:xfrm>
          <a:prstGeom prst="rect">
            <a:avLst/>
          </a:prstGeom>
        </p:spPr>
      </p:pic>
      <p:sp>
        <p:nvSpPr>
          <p:cNvPr id="5" name="Shape 4041">
            <a:extLst>
              <a:ext uri="{FF2B5EF4-FFF2-40B4-BE49-F238E27FC236}">
                <a16:creationId xmlns:a16="http://schemas.microsoft.com/office/drawing/2014/main" id="{018DE29E-3252-413E-80E8-985BE5FDB289}"/>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64</a:t>
            </a:fld>
            <a:endParaRPr lang="en" dirty="0"/>
          </a:p>
        </p:txBody>
      </p:sp>
    </p:spTree>
    <p:extLst>
      <p:ext uri="{BB962C8B-B14F-4D97-AF65-F5344CB8AC3E}">
        <p14:creationId xmlns:p14="http://schemas.microsoft.com/office/powerpoint/2010/main" val="12219419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Hard problems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r>
              <a:rPr lang="en-US" altLang="en-US" dirty="0"/>
              <a:t>So the search was on for such public and private key relations</a:t>
            </a:r>
          </a:p>
          <a:p>
            <a:pPr lvl="1"/>
            <a:r>
              <a:rPr lang="en-US" altLang="en-US" dirty="0"/>
              <a:t>(complexity classes P, NP, etc., for another talk!)</a:t>
            </a:r>
          </a:p>
          <a:p>
            <a:r>
              <a:rPr lang="en-US" altLang="en-US" b="1" dirty="0">
                <a:solidFill>
                  <a:schemeClr val="accent1">
                    <a:lumMod val="75000"/>
                  </a:schemeClr>
                </a:solidFill>
              </a:rPr>
              <a:t>Diffie-Hellman problem</a:t>
            </a:r>
            <a:r>
              <a:rPr lang="en-US" altLang="en-US" dirty="0"/>
              <a:t>  (1976)</a:t>
            </a:r>
          </a:p>
          <a:p>
            <a:pPr lvl="1"/>
            <a:r>
              <a:rPr lang="en-US" altLang="en-US" dirty="0"/>
              <a:t>given a prime p, a generator g of Z</a:t>
            </a:r>
            <a:r>
              <a:rPr lang="en-US" altLang="en-US" baseline="-25000" dirty="0"/>
              <a:t>p</a:t>
            </a:r>
            <a:r>
              <a:rPr lang="en-US" altLang="en-US" baseline="30000" dirty="0"/>
              <a:t>*</a:t>
            </a:r>
            <a:r>
              <a:rPr lang="en-US" altLang="en-US" dirty="0"/>
              <a:t>, and elements g</a:t>
            </a:r>
            <a:r>
              <a:rPr lang="en-US" altLang="en-US" baseline="30000" dirty="0"/>
              <a:t>x</a:t>
            </a:r>
            <a:r>
              <a:rPr lang="en-US" altLang="en-US" dirty="0"/>
              <a:t> mod p and g</a:t>
            </a:r>
            <a:r>
              <a:rPr lang="en-US" altLang="en-US" baseline="30000" dirty="0"/>
              <a:t>y</a:t>
            </a:r>
            <a:r>
              <a:rPr lang="en-US" altLang="en-US" dirty="0"/>
              <a:t> mod p, find g</a:t>
            </a:r>
            <a:r>
              <a:rPr lang="en-US" altLang="en-US" baseline="30000" dirty="0"/>
              <a:t>xy</a:t>
            </a:r>
            <a:r>
              <a:rPr lang="en-US" altLang="en-US" dirty="0"/>
              <a:t> mod p</a:t>
            </a:r>
          </a:p>
          <a:p>
            <a:endParaRPr lang="en-US" altLang="en-US" dirty="0"/>
          </a:p>
          <a:p>
            <a:r>
              <a:rPr lang="en-US" altLang="en-US" b="1" dirty="0">
                <a:solidFill>
                  <a:schemeClr val="accent1">
                    <a:lumMod val="75000"/>
                  </a:schemeClr>
                </a:solidFill>
              </a:rPr>
              <a:t>Factoring problem </a:t>
            </a:r>
            <a:r>
              <a:rPr lang="en-US" altLang="en-US" dirty="0"/>
              <a:t>(RSA, 1978)</a:t>
            </a:r>
          </a:p>
          <a:p>
            <a:pPr lvl="1"/>
            <a:r>
              <a:rPr lang="en-US" altLang="en-US" dirty="0"/>
              <a:t>given a positive integer n, find its prime factors</a:t>
            </a:r>
          </a:p>
          <a:p>
            <a:pPr lvl="4"/>
            <a:endParaRPr lang="en-US" altLang="en-US" dirty="0"/>
          </a:p>
          <a:p>
            <a:r>
              <a:rPr lang="en-US" altLang="en-US" b="1" dirty="0">
                <a:solidFill>
                  <a:schemeClr val="accent1">
                    <a:lumMod val="75000"/>
                  </a:schemeClr>
                </a:solidFill>
              </a:rPr>
              <a:t>Discrete </a:t>
            </a:r>
            <a:r>
              <a:rPr lang="en-US" altLang="en-US" b="1" dirty="0">
                <a:solidFill>
                  <a:srgbClr val="2F5597"/>
                </a:solidFill>
              </a:rPr>
              <a:t>logarithm</a:t>
            </a:r>
            <a:r>
              <a:rPr lang="en-US" altLang="en-US" b="1" dirty="0">
                <a:solidFill>
                  <a:schemeClr val="accent1">
                    <a:lumMod val="75000"/>
                  </a:schemeClr>
                </a:solidFill>
              </a:rPr>
              <a:t> problem </a:t>
            </a:r>
            <a:r>
              <a:rPr lang="en-US" altLang="en-US" dirty="0"/>
              <a:t>(ElGamal, 1985)</a:t>
            </a:r>
          </a:p>
          <a:p>
            <a:pPr lvl="1"/>
            <a:r>
              <a:rPr lang="en-US" altLang="en-US" dirty="0"/>
              <a:t>given a prime p, a generator g of Z</a:t>
            </a:r>
            <a:r>
              <a:rPr lang="en-US" altLang="en-US" baseline="-25000" dirty="0"/>
              <a:t>p</a:t>
            </a:r>
            <a:r>
              <a:rPr lang="en-US" altLang="en-US" baseline="30000" dirty="0"/>
              <a:t>*</a:t>
            </a:r>
            <a:r>
              <a:rPr lang="en-US" altLang="en-US" dirty="0"/>
              <a:t>, and an element y in Z</a:t>
            </a:r>
            <a:r>
              <a:rPr lang="en-US" altLang="en-US" baseline="-25000" dirty="0"/>
              <a:t>p</a:t>
            </a:r>
            <a:r>
              <a:rPr lang="en-US" altLang="en-US" baseline="30000" dirty="0"/>
              <a:t>*</a:t>
            </a:r>
            <a:r>
              <a:rPr lang="en-US" altLang="en-US" dirty="0"/>
              <a:t>, find the integer x, 0 </a:t>
            </a:r>
            <a:r>
              <a:rPr lang="en-US" altLang="en-US" dirty="0">
                <a:latin typeface="Symbol" panose="05050102010706020507" pitchFamily="18" charset="2"/>
              </a:rPr>
              <a:t>£</a:t>
            </a:r>
            <a:r>
              <a:rPr lang="en-US" altLang="en-US" dirty="0"/>
              <a:t> x </a:t>
            </a:r>
            <a:r>
              <a:rPr lang="en-US" altLang="en-US" dirty="0">
                <a:latin typeface="Symbol" panose="05050102010706020507" pitchFamily="18" charset="2"/>
              </a:rPr>
              <a:t>£</a:t>
            </a:r>
            <a:r>
              <a:rPr lang="en-US" altLang="en-US" dirty="0"/>
              <a:t> p-2, such that g</a:t>
            </a:r>
            <a:r>
              <a:rPr lang="en-US" altLang="en-US" baseline="30000" dirty="0"/>
              <a:t>x</a:t>
            </a:r>
            <a:r>
              <a:rPr lang="en-US" altLang="en-US" dirty="0"/>
              <a:t> mod p = y</a:t>
            </a:r>
          </a:p>
          <a:p>
            <a:pPr lvl="2"/>
            <a:endParaRPr lang="en-US" altLang="en-US" dirty="0"/>
          </a:p>
          <a:p>
            <a:r>
              <a:rPr lang="en-US" altLang="en-US" dirty="0"/>
              <a:t>For all three, </a:t>
            </a:r>
            <a:r>
              <a:rPr lang="en-US" altLang="en-US" b="1" i="1" dirty="0">
                <a:solidFill>
                  <a:srgbClr val="2F5597"/>
                </a:solidFill>
              </a:rPr>
              <a:t>the true complexity is unknown</a:t>
            </a:r>
          </a:p>
          <a:p>
            <a:pPr lvl="1"/>
            <a:r>
              <a:rPr lang="en-US" altLang="en-US" dirty="0"/>
              <a:t>Believed not in </a:t>
            </a:r>
            <a:r>
              <a:rPr lang="en-US" altLang="en-US" dirty="0">
                <a:solidFill>
                  <a:srgbClr val="FF0000"/>
                </a:solidFill>
              </a:rPr>
              <a:t>P</a:t>
            </a:r>
            <a:r>
              <a:rPr lang="en-US" altLang="en-US" dirty="0"/>
              <a:t>, the class of efficiently solvable problems</a:t>
            </a:r>
          </a:p>
          <a:p>
            <a:pPr lvl="4"/>
            <a:endParaRPr lang="en-US" altLang="en-US" dirty="0"/>
          </a:p>
        </p:txBody>
      </p:sp>
      <p:sp>
        <p:nvSpPr>
          <p:cNvPr id="5" name="Shape 4041">
            <a:extLst>
              <a:ext uri="{FF2B5EF4-FFF2-40B4-BE49-F238E27FC236}">
                <a16:creationId xmlns:a16="http://schemas.microsoft.com/office/drawing/2014/main" id="{28C3EEAC-BD47-494D-AA40-6B62CFCA3282}"/>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65</a:t>
            </a:fld>
            <a:endParaRPr lang="en" dirty="0"/>
          </a:p>
        </p:txBody>
      </p:sp>
    </p:spTree>
    <p:extLst>
      <p:ext uri="{BB962C8B-B14F-4D97-AF65-F5344CB8AC3E}">
        <p14:creationId xmlns:p14="http://schemas.microsoft.com/office/powerpoint/2010/main" val="10797247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Modern AES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5517023" cy="3740479"/>
          </a:xfrm>
        </p:spPr>
        <p:txBody>
          <a:bodyPr>
            <a:normAutofit/>
          </a:bodyPr>
          <a:lstStyle/>
          <a:p>
            <a:r>
              <a:rPr lang="en-US" dirty="0"/>
              <a:t>Some </a:t>
            </a:r>
            <a:r>
              <a:rPr lang="en-US" i="1" dirty="0"/>
              <a:t>implementations</a:t>
            </a:r>
            <a:r>
              <a:rPr lang="en-US" dirty="0"/>
              <a:t> have side-channel attacks</a:t>
            </a:r>
          </a:p>
          <a:p>
            <a:pPr lvl="1"/>
            <a:r>
              <a:rPr lang="en-US" dirty="0"/>
              <a:t>2005 Bernstein uses a cache-timing attack to break a custom OpenSSL server, required 200M chosen plaintexts</a:t>
            </a:r>
          </a:p>
          <a:p>
            <a:pPr lvl="1"/>
            <a:r>
              <a:rPr lang="en-US" dirty="0"/>
              <a:t>2005 Shamir et. al. user mode gets root mode key in 65ms from timing attacks</a:t>
            </a:r>
          </a:p>
          <a:p>
            <a:r>
              <a:rPr lang="en-US" dirty="0"/>
              <a:t>2009+: many small, non-practical attacks </a:t>
            </a:r>
          </a:p>
          <a:p>
            <a:pPr lvl="1"/>
            <a:r>
              <a:rPr lang="en-US" dirty="0"/>
              <a:t>reducing  the </a:t>
            </a:r>
            <a:r>
              <a:rPr lang="en-US" dirty="0" err="1"/>
              <a:t>keyspace</a:t>
            </a:r>
            <a:r>
              <a:rPr lang="en-US" dirty="0"/>
              <a:t> </a:t>
            </a:r>
            <a:br>
              <a:rPr lang="en-US" dirty="0"/>
            </a:br>
            <a:r>
              <a:rPr lang="en-US" dirty="0"/>
              <a:t>by factor of 4, for example</a:t>
            </a:r>
          </a:p>
          <a:p>
            <a:r>
              <a:rPr lang="en-US" dirty="0"/>
              <a:t>Many attacks work on the round </a:t>
            </a:r>
            <a:br>
              <a:rPr lang="en-US" dirty="0"/>
            </a:br>
            <a:r>
              <a:rPr lang="en-US" dirty="0"/>
              <a:t>key generation </a:t>
            </a:r>
          </a:p>
          <a:p>
            <a:pPr lvl="1"/>
            <a:r>
              <a:rPr lang="en-US" dirty="0"/>
              <a:t>It’s too simple</a:t>
            </a:r>
          </a:p>
          <a:p>
            <a:endParaRPr lang="en-US" dirty="0"/>
          </a:p>
          <a:p>
            <a:pPr lvl="1"/>
            <a:endParaRPr lang="en-US" dirty="0"/>
          </a:p>
          <a:p>
            <a:endParaRPr lang="en-US" dirty="0"/>
          </a:p>
        </p:txBody>
      </p:sp>
      <p:sp>
        <p:nvSpPr>
          <p:cNvPr id="5" name="Shape 4041">
            <a:extLst>
              <a:ext uri="{FF2B5EF4-FFF2-40B4-BE49-F238E27FC236}">
                <a16:creationId xmlns:a16="http://schemas.microsoft.com/office/drawing/2014/main" id="{9B8695C4-1649-4034-8389-1ECAADEC6612}"/>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66</a:t>
            </a:fld>
            <a:endParaRPr lang="en" dirty="0"/>
          </a:p>
        </p:txBody>
      </p:sp>
      <p:pic>
        <p:nvPicPr>
          <p:cNvPr id="7" name="Picture 6">
            <a:extLst>
              <a:ext uri="{FF2B5EF4-FFF2-40B4-BE49-F238E27FC236}">
                <a16:creationId xmlns:a16="http://schemas.microsoft.com/office/drawing/2014/main" id="{DB75D597-99C3-4083-9169-AAFB12CA94C8}"/>
              </a:ext>
            </a:extLst>
          </p:cNvPr>
          <p:cNvPicPr>
            <a:picLocks noChangeAspect="1"/>
          </p:cNvPicPr>
          <p:nvPr/>
        </p:nvPicPr>
        <p:blipFill>
          <a:blip r:embed="rId3"/>
          <a:stretch>
            <a:fillRect/>
          </a:stretch>
        </p:blipFill>
        <p:spPr>
          <a:xfrm>
            <a:off x="5851590" y="356850"/>
            <a:ext cx="2999352" cy="2103972"/>
          </a:xfrm>
          <a:prstGeom prst="rect">
            <a:avLst/>
          </a:prstGeom>
        </p:spPr>
      </p:pic>
      <p:graphicFrame>
        <p:nvGraphicFramePr>
          <p:cNvPr id="8" name="Table 7">
            <a:extLst>
              <a:ext uri="{FF2B5EF4-FFF2-40B4-BE49-F238E27FC236}">
                <a16:creationId xmlns:a16="http://schemas.microsoft.com/office/drawing/2014/main" id="{D65D5CDD-E40A-4DCB-BEE5-4E788F6A7542}"/>
              </a:ext>
            </a:extLst>
          </p:cNvPr>
          <p:cNvGraphicFramePr>
            <a:graphicFrameLocks noGrp="1"/>
          </p:cNvGraphicFramePr>
          <p:nvPr>
            <p:extLst>
              <p:ext uri="{D42A27DB-BD31-4B8C-83A1-F6EECF244321}">
                <p14:modId xmlns:p14="http://schemas.microsoft.com/office/powerpoint/2010/main" val="795904600"/>
              </p:ext>
            </p:extLst>
          </p:nvPr>
        </p:nvGraphicFramePr>
        <p:xfrm>
          <a:off x="4265164" y="3095031"/>
          <a:ext cx="3445513" cy="1625170"/>
        </p:xfrm>
        <a:graphic>
          <a:graphicData uri="http://schemas.openxmlformats.org/drawingml/2006/table">
            <a:tbl>
              <a:tblPr firstRow="1" bandRow="1">
                <a:tableStyleId>{ADB7BCE6-D98F-4EBF-A451-670F210F7293}</a:tableStyleId>
              </a:tblPr>
              <a:tblGrid>
                <a:gridCol w="763625">
                  <a:extLst>
                    <a:ext uri="{9D8B030D-6E8A-4147-A177-3AD203B41FA5}">
                      <a16:colId xmlns:a16="http://schemas.microsoft.com/office/drawing/2014/main" val="4140201154"/>
                    </a:ext>
                  </a:extLst>
                </a:gridCol>
                <a:gridCol w="892429">
                  <a:extLst>
                    <a:ext uri="{9D8B030D-6E8A-4147-A177-3AD203B41FA5}">
                      <a16:colId xmlns:a16="http://schemas.microsoft.com/office/drawing/2014/main" val="752499305"/>
                    </a:ext>
                  </a:extLst>
                </a:gridCol>
                <a:gridCol w="828027">
                  <a:extLst>
                    <a:ext uri="{9D8B030D-6E8A-4147-A177-3AD203B41FA5}">
                      <a16:colId xmlns:a16="http://schemas.microsoft.com/office/drawing/2014/main" val="2526083143"/>
                    </a:ext>
                  </a:extLst>
                </a:gridCol>
                <a:gridCol w="961432">
                  <a:extLst>
                    <a:ext uri="{9D8B030D-6E8A-4147-A177-3AD203B41FA5}">
                      <a16:colId xmlns:a16="http://schemas.microsoft.com/office/drawing/2014/main" val="2189670673"/>
                    </a:ext>
                  </a:extLst>
                </a:gridCol>
              </a:tblGrid>
              <a:tr h="279843">
                <a:tc>
                  <a:txBody>
                    <a:bodyPr/>
                    <a:lstStyle/>
                    <a:p>
                      <a:r>
                        <a:rPr lang="en-US" sz="1400" dirty="0"/>
                        <a:t>Rounds</a:t>
                      </a:r>
                    </a:p>
                  </a:txBody>
                  <a:tcPr marL="69002" marR="69002" marT="34501" marB="34501"/>
                </a:tc>
                <a:tc>
                  <a:txBody>
                    <a:bodyPr/>
                    <a:lstStyle/>
                    <a:p>
                      <a:r>
                        <a:rPr lang="en-US" sz="1400" dirty="0"/>
                        <a:t>AES-128</a:t>
                      </a:r>
                    </a:p>
                  </a:txBody>
                  <a:tcPr marL="69002" marR="69002" marT="34501" marB="34501"/>
                </a:tc>
                <a:tc>
                  <a:txBody>
                    <a:bodyPr/>
                    <a:lstStyle/>
                    <a:p>
                      <a:r>
                        <a:rPr lang="en-US" sz="1400" dirty="0"/>
                        <a:t>AES-192</a:t>
                      </a:r>
                    </a:p>
                  </a:txBody>
                  <a:tcPr marL="69002" marR="69002" marT="34501" marB="34501"/>
                </a:tc>
                <a:tc>
                  <a:txBody>
                    <a:bodyPr/>
                    <a:lstStyle/>
                    <a:p>
                      <a:r>
                        <a:rPr lang="en-US" sz="1400" dirty="0"/>
                        <a:t>AES-256</a:t>
                      </a:r>
                    </a:p>
                  </a:txBody>
                  <a:tcPr marL="69002" marR="69002" marT="34501" marB="34501"/>
                </a:tc>
                <a:extLst>
                  <a:ext uri="{0D108BD9-81ED-4DB2-BD59-A6C34878D82A}">
                    <a16:rowId xmlns:a16="http://schemas.microsoft.com/office/drawing/2014/main" val="10496352"/>
                  </a:ext>
                </a:extLst>
              </a:tr>
              <a:tr h="279843">
                <a:tc>
                  <a:txBody>
                    <a:bodyPr/>
                    <a:lstStyle/>
                    <a:p>
                      <a:r>
                        <a:rPr lang="en-US" sz="1400" dirty="0"/>
                        <a:t>8</a:t>
                      </a:r>
                    </a:p>
                  </a:txBody>
                  <a:tcPr marL="69002" marR="69002" marT="34501" marB="34501"/>
                </a:tc>
                <a:tc>
                  <a:txBody>
                    <a:bodyPr/>
                    <a:lstStyle/>
                    <a:p>
                      <a:r>
                        <a:rPr lang="en-US" sz="1400" dirty="0"/>
                        <a:t>125.4</a:t>
                      </a:r>
                    </a:p>
                  </a:txBody>
                  <a:tcPr marL="69002" marR="69002" marT="34501" marB="34501"/>
                </a:tc>
                <a:tc>
                  <a:txBody>
                    <a:bodyPr/>
                    <a:lstStyle/>
                    <a:p>
                      <a:endParaRPr lang="en-US" sz="1400" dirty="0"/>
                    </a:p>
                  </a:txBody>
                  <a:tcPr marL="69002" marR="69002" marT="34501" marB="34501"/>
                </a:tc>
                <a:tc>
                  <a:txBody>
                    <a:bodyPr/>
                    <a:lstStyle/>
                    <a:p>
                      <a:endParaRPr lang="en-US" sz="1400" dirty="0"/>
                    </a:p>
                  </a:txBody>
                  <a:tcPr marL="69002" marR="69002" marT="34501" marB="34501"/>
                </a:tc>
                <a:extLst>
                  <a:ext uri="{0D108BD9-81ED-4DB2-BD59-A6C34878D82A}">
                    <a16:rowId xmlns:a16="http://schemas.microsoft.com/office/drawing/2014/main" val="1909479267"/>
                  </a:ext>
                </a:extLst>
              </a:tr>
              <a:tr h="279843">
                <a:tc>
                  <a:txBody>
                    <a:bodyPr/>
                    <a:lstStyle/>
                    <a:p>
                      <a:r>
                        <a:rPr lang="en-US" sz="1400" dirty="0"/>
                        <a:t>10</a:t>
                      </a:r>
                    </a:p>
                  </a:txBody>
                  <a:tcPr marL="69002" marR="69002" marT="34501" marB="34501"/>
                </a:tc>
                <a:tc>
                  <a:txBody>
                    <a:bodyPr/>
                    <a:lstStyle/>
                    <a:p>
                      <a:r>
                        <a:rPr lang="en-US" sz="1400" dirty="0"/>
                        <a:t>126.2</a:t>
                      </a:r>
                    </a:p>
                  </a:txBody>
                  <a:tcPr marL="69002" marR="69002" marT="34501" marB="34501"/>
                </a:tc>
                <a:tc>
                  <a:txBody>
                    <a:bodyPr/>
                    <a:lstStyle/>
                    <a:p>
                      <a:endParaRPr lang="en-US" sz="1400" dirty="0"/>
                    </a:p>
                  </a:txBody>
                  <a:tcPr marL="69002" marR="69002" marT="34501" marB="34501"/>
                </a:tc>
                <a:tc>
                  <a:txBody>
                    <a:bodyPr/>
                    <a:lstStyle/>
                    <a:p>
                      <a:endParaRPr lang="en-US" sz="1400" dirty="0"/>
                    </a:p>
                  </a:txBody>
                  <a:tcPr marL="69002" marR="69002" marT="34501" marB="34501"/>
                </a:tc>
                <a:extLst>
                  <a:ext uri="{0D108BD9-81ED-4DB2-BD59-A6C34878D82A}">
                    <a16:rowId xmlns:a16="http://schemas.microsoft.com/office/drawing/2014/main" val="3239639434"/>
                  </a:ext>
                </a:extLst>
              </a:tr>
              <a:tr h="279843">
                <a:tc>
                  <a:txBody>
                    <a:bodyPr/>
                    <a:lstStyle/>
                    <a:p>
                      <a:r>
                        <a:rPr lang="en-US" sz="1400" dirty="0"/>
                        <a:t>12</a:t>
                      </a:r>
                    </a:p>
                  </a:txBody>
                  <a:tcPr marL="69002" marR="69002" marT="34501" marB="34501"/>
                </a:tc>
                <a:tc>
                  <a:txBody>
                    <a:bodyPr/>
                    <a:lstStyle/>
                    <a:p>
                      <a:endParaRPr lang="en-US" sz="1400" dirty="0"/>
                    </a:p>
                  </a:txBody>
                  <a:tcPr marL="69002" marR="69002" marT="34501" marB="34501"/>
                </a:tc>
                <a:tc>
                  <a:txBody>
                    <a:bodyPr/>
                    <a:lstStyle/>
                    <a:p>
                      <a:r>
                        <a:rPr lang="en-US" sz="1400" dirty="0"/>
                        <a:t>189.7</a:t>
                      </a:r>
                    </a:p>
                  </a:txBody>
                  <a:tcPr marL="69002" marR="69002" marT="34501" marB="34501"/>
                </a:tc>
                <a:tc>
                  <a:txBody>
                    <a:bodyPr/>
                    <a:lstStyle/>
                    <a:p>
                      <a:endParaRPr lang="en-US" sz="1400" dirty="0"/>
                    </a:p>
                  </a:txBody>
                  <a:tcPr marL="69002" marR="69002" marT="34501" marB="34501"/>
                </a:tc>
                <a:extLst>
                  <a:ext uri="{0D108BD9-81ED-4DB2-BD59-A6C34878D82A}">
                    <a16:rowId xmlns:a16="http://schemas.microsoft.com/office/drawing/2014/main" val="3501688229"/>
                  </a:ext>
                </a:extLst>
              </a:tr>
              <a:tr h="279843">
                <a:tc>
                  <a:txBody>
                    <a:bodyPr/>
                    <a:lstStyle/>
                    <a:p>
                      <a:r>
                        <a:rPr lang="en-US" sz="1400" dirty="0"/>
                        <a:t>14</a:t>
                      </a:r>
                    </a:p>
                  </a:txBody>
                  <a:tcPr marL="69002" marR="69002" marT="34501" marB="34501"/>
                </a:tc>
                <a:tc>
                  <a:txBody>
                    <a:bodyPr/>
                    <a:lstStyle/>
                    <a:p>
                      <a:endParaRPr lang="en-US" sz="1400" dirty="0"/>
                    </a:p>
                  </a:txBody>
                  <a:tcPr marL="69002" marR="69002" marT="34501" marB="34501"/>
                </a:tc>
                <a:tc>
                  <a:txBody>
                    <a:bodyPr/>
                    <a:lstStyle/>
                    <a:p>
                      <a:endParaRPr lang="en-US" sz="1400" dirty="0"/>
                    </a:p>
                  </a:txBody>
                  <a:tcPr marL="69002" marR="69002" marT="34501" marB="34501"/>
                </a:tc>
                <a:tc>
                  <a:txBody>
                    <a:bodyPr/>
                    <a:lstStyle/>
                    <a:p>
                      <a:r>
                        <a:rPr lang="en-US" sz="1400" dirty="0"/>
                        <a:t>254.2</a:t>
                      </a:r>
                    </a:p>
                  </a:txBody>
                  <a:tcPr marL="69002" marR="69002" marT="34501" marB="34501"/>
                </a:tc>
                <a:extLst>
                  <a:ext uri="{0D108BD9-81ED-4DB2-BD59-A6C34878D82A}">
                    <a16:rowId xmlns:a16="http://schemas.microsoft.com/office/drawing/2014/main" val="4194426252"/>
                  </a:ext>
                </a:extLst>
              </a:tr>
            </a:tbl>
          </a:graphicData>
        </a:graphic>
      </p:graphicFrame>
    </p:spTree>
    <p:extLst>
      <p:ext uri="{BB962C8B-B14F-4D97-AF65-F5344CB8AC3E}">
        <p14:creationId xmlns:p14="http://schemas.microsoft.com/office/powerpoint/2010/main" val="14011411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7664D9-57A9-4B80-9C43-C2B8CFD5E958}"/>
              </a:ext>
            </a:extLst>
          </p:cNvPr>
          <p:cNvSpPr>
            <a:spLocks noGrp="1"/>
          </p:cNvSpPr>
          <p:nvPr>
            <p:ph idx="1"/>
          </p:nvPr>
        </p:nvSpPr>
        <p:spPr/>
        <p:txBody>
          <a:bodyPr>
            <a:normAutofit lnSpcReduction="10000"/>
          </a:bodyPr>
          <a:lstStyle/>
          <a:p>
            <a:r>
              <a:rPr lang="en-US" dirty="0"/>
              <a:t>TODO – abstract: Most developers have heard the statement: “never invent your own cryptography,” and most don’t fall into that trap, yet even using well designed libraries can land you in hot water, through misunderstanding, using them incorrectly, or only using them in a few of the many places you need security. This talk will cover many common errors and how to avoid them, and will increase your knowledge of how to avoid the mistakes that routinely leaks user data. We will cover data at rest, password management and best practices, two factor authentication, and more.</a:t>
            </a:r>
          </a:p>
          <a:p>
            <a:endParaRPr lang="en-US" dirty="0"/>
          </a:p>
          <a:p>
            <a:r>
              <a:rPr lang="en-US" dirty="0"/>
              <a:t>Data at rest</a:t>
            </a:r>
          </a:p>
          <a:p>
            <a:r>
              <a:rPr lang="en-US" dirty="0"/>
              <a:t>Password management</a:t>
            </a:r>
          </a:p>
          <a:p>
            <a:r>
              <a:rPr lang="en-US" dirty="0"/>
              <a:t>2-factor authentication</a:t>
            </a:r>
          </a:p>
          <a:p>
            <a:r>
              <a:rPr lang="en-US" dirty="0"/>
              <a:t>Get quotes from old section breaks</a:t>
            </a:r>
          </a:p>
        </p:txBody>
      </p:sp>
      <p:sp>
        <p:nvSpPr>
          <p:cNvPr id="2" name="Slide Number Placeholder 1">
            <a:extLst>
              <a:ext uri="{FF2B5EF4-FFF2-40B4-BE49-F238E27FC236}">
                <a16:creationId xmlns:a16="http://schemas.microsoft.com/office/drawing/2014/main" id="{5F77BC47-BBB7-4477-9D05-3860B42582F0}"/>
              </a:ext>
            </a:extLst>
          </p:cNvPr>
          <p:cNvSpPr>
            <a:spLocks noGrp="1"/>
          </p:cNvSpPr>
          <p:nvPr>
            <p:ph type="sldNum" sz="quarter" idx="12"/>
          </p:nvPr>
        </p:nvSpPr>
        <p:spPr/>
        <p:txBody>
          <a:bodyPr/>
          <a:lstStyle/>
          <a:p>
            <a:pPr lvl="0">
              <a:spcBef>
                <a:spcPts val="0"/>
              </a:spcBef>
              <a:buNone/>
            </a:pPr>
            <a:fld id="{00000000-1234-1234-1234-123412341234}" type="slidenum">
              <a:rPr lang="en" smtClean="0"/>
              <a:t>67</a:t>
            </a:fld>
            <a:endParaRPr lang="en"/>
          </a:p>
        </p:txBody>
      </p:sp>
    </p:spTree>
    <p:extLst>
      <p:ext uri="{BB962C8B-B14F-4D97-AF65-F5344CB8AC3E}">
        <p14:creationId xmlns:p14="http://schemas.microsoft.com/office/powerpoint/2010/main" val="14088394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Modern crypto basis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Kerckhoffs’s Principle (1883): A cryptographic system should be secure even if everything about the system, except the key, is public knowledge.</a:t>
            </a:r>
          </a:p>
          <a:p>
            <a:r>
              <a:rPr lang="en-US" dirty="0"/>
              <a:t>Shannon’s maxim: “</a:t>
            </a:r>
            <a:r>
              <a:rPr lang="en-US" b="1" dirty="0"/>
              <a:t>The enemy knows the system</a:t>
            </a:r>
            <a:r>
              <a:rPr lang="en-US" dirty="0"/>
              <a:t>”</a:t>
            </a:r>
          </a:p>
          <a:p>
            <a:endParaRPr lang="en-US" dirty="0"/>
          </a:p>
          <a:p>
            <a:r>
              <a:rPr lang="en-US" dirty="0"/>
              <a:t>Provable security breaks “invent-break-tweak” cycle</a:t>
            </a:r>
          </a:p>
          <a:p>
            <a:pPr lvl="1"/>
            <a:r>
              <a:rPr lang="en-US" dirty="0"/>
              <a:t>Perfect Security (Shannon)</a:t>
            </a:r>
          </a:p>
          <a:p>
            <a:pPr lvl="1"/>
            <a:r>
              <a:rPr lang="en-US" dirty="0"/>
              <a:t>Vast improvement on generating “random” numbers</a:t>
            </a:r>
          </a:p>
          <a:p>
            <a:pPr lvl="1"/>
            <a:r>
              <a:rPr lang="en-US" dirty="0"/>
              <a:t>One-way functions thwart massive computational power</a:t>
            </a:r>
          </a:p>
          <a:p>
            <a:endParaRPr lang="en-US" dirty="0"/>
          </a:p>
          <a:p>
            <a:r>
              <a:rPr lang="en-US" dirty="0"/>
              <a:t>Math and techniques climb to bewildering complexity</a:t>
            </a:r>
          </a:p>
          <a:p>
            <a:endParaRPr lang="en-US" dirty="0"/>
          </a:p>
        </p:txBody>
      </p:sp>
      <p:grpSp>
        <p:nvGrpSpPr>
          <p:cNvPr id="6" name="Group 5">
            <a:extLst>
              <a:ext uri="{FF2B5EF4-FFF2-40B4-BE49-F238E27FC236}">
                <a16:creationId xmlns:a16="http://schemas.microsoft.com/office/drawing/2014/main" id="{5C2DFE4B-E9A1-427F-9596-E20A3BE3EBA1}"/>
              </a:ext>
            </a:extLst>
          </p:cNvPr>
          <p:cNvGrpSpPr/>
          <p:nvPr/>
        </p:nvGrpSpPr>
        <p:grpSpPr>
          <a:xfrm>
            <a:off x="5981791" y="1458852"/>
            <a:ext cx="1858201" cy="2623012"/>
            <a:chOff x="5981791" y="1458852"/>
            <a:chExt cx="1858201" cy="2623012"/>
          </a:xfrm>
        </p:grpSpPr>
        <p:pic>
          <p:nvPicPr>
            <p:cNvPr id="2" name="Picture 1">
              <a:extLst>
                <a:ext uri="{FF2B5EF4-FFF2-40B4-BE49-F238E27FC236}">
                  <a16:creationId xmlns:a16="http://schemas.microsoft.com/office/drawing/2014/main" id="{A2B358B6-49C9-4D0F-91E6-EECF7EB5C04A}"/>
                </a:ext>
              </a:extLst>
            </p:cNvPr>
            <p:cNvPicPr>
              <a:picLocks noChangeAspect="1"/>
            </p:cNvPicPr>
            <p:nvPr/>
          </p:nvPicPr>
          <p:blipFill>
            <a:blip r:embed="rId3"/>
            <a:stretch>
              <a:fillRect/>
            </a:stretch>
          </p:blipFill>
          <p:spPr>
            <a:xfrm>
              <a:off x="6181083" y="1458852"/>
              <a:ext cx="1459616" cy="1656664"/>
            </a:xfrm>
            <a:prstGeom prst="rect">
              <a:avLst/>
            </a:prstGeom>
          </p:spPr>
        </p:pic>
        <p:sp>
          <p:nvSpPr>
            <p:cNvPr id="5" name="TextBox 4">
              <a:extLst>
                <a:ext uri="{FF2B5EF4-FFF2-40B4-BE49-F238E27FC236}">
                  <a16:creationId xmlns:a16="http://schemas.microsoft.com/office/drawing/2014/main" id="{7A9DB735-E0B4-4119-8D23-76167B6DA77F}"/>
                </a:ext>
              </a:extLst>
            </p:cNvPr>
            <p:cNvSpPr txBox="1"/>
            <p:nvPr/>
          </p:nvSpPr>
          <p:spPr>
            <a:xfrm>
              <a:off x="5981791" y="3481700"/>
              <a:ext cx="1858201" cy="600164"/>
            </a:xfrm>
            <a:prstGeom prst="rect">
              <a:avLst/>
            </a:prstGeom>
            <a:noFill/>
          </p:spPr>
          <p:txBody>
            <a:bodyPr wrap="none" rtlCol="0">
              <a:spAutoFit/>
            </a:bodyPr>
            <a:lstStyle/>
            <a:p>
              <a:pPr algn="ctr"/>
              <a:r>
                <a:rPr lang="en-US" sz="1100" dirty="0">
                  <a:solidFill>
                    <a:schemeClr val="accent1">
                      <a:lumMod val="60000"/>
                      <a:lumOff val="40000"/>
                    </a:schemeClr>
                  </a:solidFill>
                </a:rPr>
                <a:t>Claude Shannon</a:t>
              </a:r>
            </a:p>
            <a:p>
              <a:pPr algn="ctr"/>
              <a:r>
                <a:rPr lang="en-US" sz="1100" dirty="0">
                  <a:solidFill>
                    <a:schemeClr val="accent1">
                      <a:lumMod val="60000"/>
                      <a:lumOff val="40000"/>
                    </a:schemeClr>
                  </a:solidFill>
                </a:rPr>
                <a:t>Started Information Theory</a:t>
              </a:r>
              <a:br>
                <a:rPr lang="en-US" sz="1100" dirty="0">
                  <a:solidFill>
                    <a:schemeClr val="accent1">
                      <a:lumMod val="60000"/>
                      <a:lumOff val="40000"/>
                    </a:schemeClr>
                  </a:solidFill>
                </a:rPr>
              </a:br>
              <a:r>
                <a:rPr lang="en-US" sz="1100" dirty="0">
                  <a:solidFill>
                    <a:schemeClr val="accent1">
                      <a:lumMod val="60000"/>
                      <a:lumOff val="40000"/>
                    </a:schemeClr>
                  </a:solidFill>
                </a:rPr>
                <a:t>Introduced the word ‘bit’</a:t>
              </a:r>
            </a:p>
          </p:txBody>
        </p:sp>
      </p:grpSp>
      <p:sp>
        <p:nvSpPr>
          <p:cNvPr id="7" name="Shape 4041">
            <a:extLst>
              <a:ext uri="{FF2B5EF4-FFF2-40B4-BE49-F238E27FC236}">
                <a16:creationId xmlns:a16="http://schemas.microsoft.com/office/drawing/2014/main" id="{74BB8F7B-5090-46D5-B46A-49431EC2388C}"/>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68</a:t>
            </a:fld>
            <a:endParaRPr lang="en" dirty="0"/>
          </a:p>
        </p:txBody>
      </p:sp>
    </p:spTree>
    <p:extLst>
      <p:ext uri="{BB962C8B-B14F-4D97-AF65-F5344CB8AC3E}">
        <p14:creationId xmlns:p14="http://schemas.microsoft.com/office/powerpoint/2010/main" val="1213273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Digital envelope</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lstStyle/>
          <a:p>
            <a:r>
              <a:rPr lang="en-US" dirty="0">
                <a:solidFill>
                  <a:srgbClr val="00B050"/>
                </a:solidFill>
              </a:rPr>
              <a:t>Private key</a:t>
            </a:r>
            <a:r>
              <a:rPr lang="en-US" dirty="0"/>
              <a:t> much faster than </a:t>
            </a:r>
            <a:r>
              <a:rPr lang="en-US" dirty="0">
                <a:solidFill>
                  <a:schemeClr val="accent2">
                    <a:lumMod val="75000"/>
                  </a:schemeClr>
                </a:solidFill>
              </a:rPr>
              <a:t>public key</a:t>
            </a:r>
          </a:p>
          <a:p>
            <a:r>
              <a:rPr lang="en-US" altLang="en-US" dirty="0"/>
              <a:t>Public key methods used to encrypt private key, private key used to encrypt, called a digital envelope</a:t>
            </a:r>
            <a:endParaRPr lang="en-US" dirty="0"/>
          </a:p>
          <a:p>
            <a:endParaRPr lang="en-US" dirty="0"/>
          </a:p>
        </p:txBody>
      </p:sp>
      <p:grpSp>
        <p:nvGrpSpPr>
          <p:cNvPr id="5" name="Group 4">
            <a:extLst>
              <a:ext uri="{FF2B5EF4-FFF2-40B4-BE49-F238E27FC236}">
                <a16:creationId xmlns:a16="http://schemas.microsoft.com/office/drawing/2014/main" id="{D6F2E727-9855-45E5-A7F2-DF7C552DDFBD}"/>
              </a:ext>
            </a:extLst>
          </p:cNvPr>
          <p:cNvGrpSpPr/>
          <p:nvPr/>
        </p:nvGrpSpPr>
        <p:grpSpPr>
          <a:xfrm>
            <a:off x="1498216" y="1979109"/>
            <a:ext cx="5131840" cy="3021485"/>
            <a:chOff x="1808163" y="2538413"/>
            <a:chExt cx="6616701" cy="3895730"/>
          </a:xfrm>
        </p:grpSpPr>
        <p:sp>
          <p:nvSpPr>
            <p:cNvPr id="6" name="Rectangle 4">
              <a:extLst>
                <a:ext uri="{FF2B5EF4-FFF2-40B4-BE49-F238E27FC236}">
                  <a16:creationId xmlns:a16="http://schemas.microsoft.com/office/drawing/2014/main" id="{0AF85275-9C7F-4FAF-8FB5-F5CD2244317E}"/>
                </a:ext>
              </a:extLst>
            </p:cNvPr>
            <p:cNvSpPr>
              <a:spLocks noChangeArrowheads="1"/>
            </p:cNvSpPr>
            <p:nvPr/>
          </p:nvSpPr>
          <p:spPr bwMode="auto">
            <a:xfrm>
              <a:off x="1808163" y="2590800"/>
              <a:ext cx="2098675" cy="231775"/>
            </a:xfrm>
            <a:prstGeom prst="rect">
              <a:avLst/>
            </a:prstGeom>
            <a:solidFill>
              <a:srgbClr val="99FF66"/>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7" name="Text Box 5">
              <a:extLst>
                <a:ext uri="{FF2B5EF4-FFF2-40B4-BE49-F238E27FC236}">
                  <a16:creationId xmlns:a16="http://schemas.microsoft.com/office/drawing/2014/main" id="{1D076112-844D-46C4-B56A-A4DBB8E52A95}"/>
                </a:ext>
              </a:extLst>
            </p:cNvPr>
            <p:cNvSpPr txBox="1">
              <a:spLocks noChangeArrowheads="1"/>
            </p:cNvSpPr>
            <p:nvPr/>
          </p:nvSpPr>
          <p:spPr bwMode="auto">
            <a:xfrm>
              <a:off x="1949733" y="2538413"/>
              <a:ext cx="1906023" cy="357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200" b="0" dirty="0">
                  <a:latin typeface="Comic Sans MS" panose="030F0702030302020204" pitchFamily="66" charset="0"/>
                </a:rPr>
                <a:t>plaintext message</a:t>
              </a:r>
            </a:p>
          </p:txBody>
        </p:sp>
        <p:grpSp>
          <p:nvGrpSpPr>
            <p:cNvPr id="8" name="Group 6">
              <a:extLst>
                <a:ext uri="{FF2B5EF4-FFF2-40B4-BE49-F238E27FC236}">
                  <a16:creationId xmlns:a16="http://schemas.microsoft.com/office/drawing/2014/main" id="{E33157A8-F054-4341-80D3-934B8211AFE3}"/>
                </a:ext>
              </a:extLst>
            </p:cNvPr>
            <p:cNvGrpSpPr>
              <a:grpSpLocks/>
            </p:cNvGrpSpPr>
            <p:nvPr/>
          </p:nvGrpSpPr>
          <p:grpSpPr bwMode="auto">
            <a:xfrm>
              <a:off x="1811338" y="2822575"/>
              <a:ext cx="3502025" cy="2973388"/>
              <a:chOff x="1141" y="1256"/>
              <a:chExt cx="2206" cy="1873"/>
            </a:xfrm>
          </p:grpSpPr>
          <p:sp>
            <p:nvSpPr>
              <p:cNvPr id="26" name="Rectangle 7">
                <a:extLst>
                  <a:ext uri="{FF2B5EF4-FFF2-40B4-BE49-F238E27FC236}">
                    <a16:creationId xmlns:a16="http://schemas.microsoft.com/office/drawing/2014/main" id="{87B0F539-ADC5-4F9A-B702-90C8A8B696A8}"/>
                  </a:ext>
                </a:extLst>
              </p:cNvPr>
              <p:cNvSpPr>
                <a:spLocks noChangeArrowheads="1"/>
              </p:cNvSpPr>
              <p:nvPr/>
            </p:nvSpPr>
            <p:spPr bwMode="auto">
              <a:xfrm>
                <a:off x="1141" y="1596"/>
                <a:ext cx="1267" cy="588"/>
              </a:xfrm>
              <a:prstGeom prst="rect">
                <a:avLst/>
              </a:prstGeom>
              <a:solidFill>
                <a:schemeClr val="accent1"/>
              </a:solidFill>
              <a:ln w="19050"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200" dirty="0">
                    <a:latin typeface="Comic Sans MS" panose="030F0702030302020204" pitchFamily="66" charset="0"/>
                  </a:rPr>
                  <a:t>symmetric-key</a:t>
                </a:r>
              </a:p>
              <a:p>
                <a:pPr algn="ctr"/>
                <a:r>
                  <a:rPr lang="en-US" altLang="en-US" sz="1200" dirty="0">
                    <a:latin typeface="Comic Sans MS" panose="030F0702030302020204" pitchFamily="66" charset="0"/>
                  </a:rPr>
                  <a:t>cipher</a:t>
                </a:r>
              </a:p>
              <a:p>
                <a:pPr algn="ctr"/>
                <a:r>
                  <a:rPr lang="en-US" altLang="en-US" sz="1200" dirty="0">
                    <a:latin typeface="Comic Sans MS" panose="030F0702030302020204" pitchFamily="66" charset="0"/>
                  </a:rPr>
                  <a:t>(e.g., in CBC mode)</a:t>
                </a:r>
              </a:p>
            </p:txBody>
          </p:sp>
          <p:sp>
            <p:nvSpPr>
              <p:cNvPr id="27" name="Line 8">
                <a:extLst>
                  <a:ext uri="{FF2B5EF4-FFF2-40B4-BE49-F238E27FC236}">
                    <a16:creationId xmlns:a16="http://schemas.microsoft.com/office/drawing/2014/main" id="{13866E01-864B-4DDF-955E-1801D597F205}"/>
                  </a:ext>
                </a:extLst>
              </p:cNvPr>
              <p:cNvSpPr>
                <a:spLocks noChangeShapeType="1"/>
              </p:cNvSpPr>
              <p:nvPr/>
            </p:nvSpPr>
            <p:spPr bwMode="auto">
              <a:xfrm>
                <a:off x="1801" y="1256"/>
                <a:ext cx="0" cy="33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8" name="Line 9">
                <a:extLst>
                  <a:ext uri="{FF2B5EF4-FFF2-40B4-BE49-F238E27FC236}">
                    <a16:creationId xmlns:a16="http://schemas.microsoft.com/office/drawing/2014/main" id="{C847CCAE-AB68-47A4-8766-E012818424DE}"/>
                  </a:ext>
                </a:extLst>
              </p:cNvPr>
              <p:cNvSpPr>
                <a:spLocks noChangeShapeType="1"/>
              </p:cNvSpPr>
              <p:nvPr/>
            </p:nvSpPr>
            <p:spPr bwMode="auto">
              <a:xfrm>
                <a:off x="1800" y="2189"/>
                <a:ext cx="0" cy="4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9" name="Rectangle 10" descr="Wide upward diagonal">
                <a:extLst>
                  <a:ext uri="{FF2B5EF4-FFF2-40B4-BE49-F238E27FC236}">
                    <a16:creationId xmlns:a16="http://schemas.microsoft.com/office/drawing/2014/main" id="{1FC01FC3-66BC-48F8-9234-F9340EE4365F}"/>
                  </a:ext>
                </a:extLst>
              </p:cNvPr>
              <p:cNvSpPr>
                <a:spLocks noChangeArrowheads="1"/>
              </p:cNvSpPr>
              <p:nvPr/>
            </p:nvSpPr>
            <p:spPr bwMode="auto">
              <a:xfrm>
                <a:off x="1508" y="2983"/>
                <a:ext cx="1322" cy="146"/>
              </a:xfrm>
              <a:prstGeom prst="rect">
                <a:avLst/>
              </a:prstGeom>
              <a:pattFill prst="wdUpDiag">
                <a:fgClr>
                  <a:srgbClr val="FF0000"/>
                </a:fgClr>
                <a:bgClr>
                  <a:srgbClr val="99FF66"/>
                </a:bgClr>
              </a:patt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0" name="Line 11">
                <a:extLst>
                  <a:ext uri="{FF2B5EF4-FFF2-40B4-BE49-F238E27FC236}">
                    <a16:creationId xmlns:a16="http://schemas.microsoft.com/office/drawing/2014/main" id="{96BE9B64-7B37-49CC-A638-0C99557A07AF}"/>
                  </a:ext>
                </a:extLst>
              </p:cNvPr>
              <p:cNvSpPr>
                <a:spLocks noChangeShapeType="1"/>
              </p:cNvSpPr>
              <p:nvPr/>
            </p:nvSpPr>
            <p:spPr bwMode="auto">
              <a:xfrm flipH="1">
                <a:off x="2408" y="1887"/>
                <a:ext cx="939"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1" name="Line 12">
                <a:extLst>
                  <a:ext uri="{FF2B5EF4-FFF2-40B4-BE49-F238E27FC236}">
                    <a16:creationId xmlns:a16="http://schemas.microsoft.com/office/drawing/2014/main" id="{EF50371D-504B-4D91-A76C-ABE001BCC703}"/>
                  </a:ext>
                </a:extLst>
              </p:cNvPr>
              <p:cNvSpPr>
                <a:spLocks noChangeShapeType="1"/>
              </p:cNvSpPr>
              <p:nvPr/>
            </p:nvSpPr>
            <p:spPr bwMode="auto">
              <a:xfrm flipH="1">
                <a:off x="2163" y="2649"/>
                <a:ext cx="6" cy="32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2" name="Line 13">
                <a:extLst>
                  <a:ext uri="{FF2B5EF4-FFF2-40B4-BE49-F238E27FC236}">
                    <a16:creationId xmlns:a16="http://schemas.microsoft.com/office/drawing/2014/main" id="{7B25A365-EDD7-414F-B3B9-52126BB67B0D}"/>
                  </a:ext>
                </a:extLst>
              </p:cNvPr>
              <p:cNvSpPr>
                <a:spLocks noChangeShapeType="1"/>
              </p:cNvSpPr>
              <p:nvPr/>
            </p:nvSpPr>
            <p:spPr bwMode="auto">
              <a:xfrm flipH="1" flipV="1">
                <a:off x="1801" y="2651"/>
                <a:ext cx="364" cy="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grpSp>
          <p:nvGrpSpPr>
            <p:cNvPr id="9" name="Group 14">
              <a:extLst>
                <a:ext uri="{FF2B5EF4-FFF2-40B4-BE49-F238E27FC236}">
                  <a16:creationId xmlns:a16="http://schemas.microsoft.com/office/drawing/2014/main" id="{2EB15D13-4AFC-42F5-AA49-5508C1BCF22C}"/>
                </a:ext>
              </a:extLst>
            </p:cNvPr>
            <p:cNvGrpSpPr>
              <a:grpSpLocks/>
            </p:cNvGrpSpPr>
            <p:nvPr/>
          </p:nvGrpSpPr>
          <p:grpSpPr bwMode="auto">
            <a:xfrm>
              <a:off x="4489451" y="3957638"/>
              <a:ext cx="3935413" cy="1846262"/>
              <a:chOff x="2828" y="1971"/>
              <a:chExt cx="2479" cy="1163"/>
            </a:xfrm>
          </p:grpSpPr>
          <p:sp>
            <p:nvSpPr>
              <p:cNvPr id="18" name="Text Box 15">
                <a:extLst>
                  <a:ext uri="{FF2B5EF4-FFF2-40B4-BE49-F238E27FC236}">
                    <a16:creationId xmlns:a16="http://schemas.microsoft.com/office/drawing/2014/main" id="{FBBFBCDE-415F-4906-8851-98974FB000B1}"/>
                  </a:ext>
                </a:extLst>
              </p:cNvPr>
              <p:cNvSpPr txBox="1">
                <a:spLocks noChangeArrowheads="1"/>
              </p:cNvSpPr>
              <p:nvPr/>
            </p:nvSpPr>
            <p:spPr bwMode="auto">
              <a:xfrm>
                <a:off x="4266" y="2272"/>
                <a:ext cx="1041" cy="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200" dirty="0">
                    <a:latin typeface="Comic Sans MS" panose="030F0702030302020204" pitchFamily="66" charset="0"/>
                  </a:rPr>
                  <a:t>public key</a:t>
                </a:r>
              </a:p>
              <a:p>
                <a:pPr algn="ctr"/>
                <a:r>
                  <a:rPr lang="en-US" altLang="en-US" sz="1200" dirty="0">
                    <a:latin typeface="Comic Sans MS" panose="030F0702030302020204" pitchFamily="66" charset="0"/>
                  </a:rPr>
                  <a:t>of the receiver</a:t>
                </a:r>
              </a:p>
            </p:txBody>
          </p:sp>
          <p:sp>
            <p:nvSpPr>
              <p:cNvPr id="19" name="Line 16">
                <a:extLst>
                  <a:ext uri="{FF2B5EF4-FFF2-40B4-BE49-F238E27FC236}">
                    <a16:creationId xmlns:a16="http://schemas.microsoft.com/office/drawing/2014/main" id="{57B02D2A-D485-48C3-913D-344D6C372970}"/>
                  </a:ext>
                </a:extLst>
              </p:cNvPr>
              <p:cNvSpPr>
                <a:spLocks noChangeShapeType="1"/>
              </p:cNvSpPr>
              <p:nvPr/>
            </p:nvSpPr>
            <p:spPr bwMode="auto">
              <a:xfrm>
                <a:off x="3546" y="1971"/>
                <a:ext cx="0" cy="18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 name="Rectangle 17">
                <a:extLst>
                  <a:ext uri="{FF2B5EF4-FFF2-40B4-BE49-F238E27FC236}">
                    <a16:creationId xmlns:a16="http://schemas.microsoft.com/office/drawing/2014/main" id="{51EC7031-5B85-47E8-82CD-58E0DCF6A35B}"/>
                  </a:ext>
                </a:extLst>
              </p:cNvPr>
              <p:cNvSpPr>
                <a:spLocks noChangeArrowheads="1"/>
              </p:cNvSpPr>
              <p:nvPr/>
            </p:nvSpPr>
            <p:spPr bwMode="auto">
              <a:xfrm>
                <a:off x="3019" y="2171"/>
                <a:ext cx="1043" cy="455"/>
              </a:xfrm>
              <a:prstGeom prst="rect">
                <a:avLst/>
              </a:prstGeom>
              <a:solidFill>
                <a:schemeClr val="accent1"/>
              </a:solidFill>
              <a:ln w="19050"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200" dirty="0">
                    <a:latin typeface="Comic Sans MS" panose="030F0702030302020204" pitchFamily="66" charset="0"/>
                  </a:rPr>
                  <a:t>asymmetric-key</a:t>
                </a:r>
              </a:p>
              <a:p>
                <a:pPr algn="ctr"/>
                <a:r>
                  <a:rPr lang="en-US" altLang="en-US" sz="1200" dirty="0">
                    <a:latin typeface="Comic Sans MS" panose="030F0702030302020204" pitchFamily="66" charset="0"/>
                  </a:rPr>
                  <a:t>cipher</a:t>
                </a:r>
              </a:p>
            </p:txBody>
          </p:sp>
          <p:sp>
            <p:nvSpPr>
              <p:cNvPr id="21" name="Line 18">
                <a:extLst>
                  <a:ext uri="{FF2B5EF4-FFF2-40B4-BE49-F238E27FC236}">
                    <a16:creationId xmlns:a16="http://schemas.microsoft.com/office/drawing/2014/main" id="{E3D78847-ED45-4EEC-A864-C36981A1F682}"/>
                  </a:ext>
                </a:extLst>
              </p:cNvPr>
              <p:cNvSpPr>
                <a:spLocks noChangeShapeType="1"/>
              </p:cNvSpPr>
              <p:nvPr/>
            </p:nvSpPr>
            <p:spPr bwMode="auto">
              <a:xfrm>
                <a:off x="3000" y="2838"/>
                <a:ext cx="0" cy="139"/>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 name="Line 19">
                <a:extLst>
                  <a:ext uri="{FF2B5EF4-FFF2-40B4-BE49-F238E27FC236}">
                    <a16:creationId xmlns:a16="http://schemas.microsoft.com/office/drawing/2014/main" id="{F4BF4A13-21F9-4E6E-B6B0-5D1D2C8C8D73}"/>
                  </a:ext>
                </a:extLst>
              </p:cNvPr>
              <p:cNvSpPr>
                <a:spLocks noChangeShapeType="1"/>
              </p:cNvSpPr>
              <p:nvPr/>
            </p:nvSpPr>
            <p:spPr bwMode="auto">
              <a:xfrm flipH="1">
                <a:off x="4057" y="2396"/>
                <a:ext cx="291"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 name="Rectangle 20" descr="Wide upward diagonal">
                <a:extLst>
                  <a:ext uri="{FF2B5EF4-FFF2-40B4-BE49-F238E27FC236}">
                    <a16:creationId xmlns:a16="http://schemas.microsoft.com/office/drawing/2014/main" id="{54EA0409-6204-4B87-9787-F5200FCC412B}"/>
                  </a:ext>
                </a:extLst>
              </p:cNvPr>
              <p:cNvSpPr>
                <a:spLocks noChangeArrowheads="1"/>
              </p:cNvSpPr>
              <p:nvPr/>
            </p:nvSpPr>
            <p:spPr bwMode="auto">
              <a:xfrm>
                <a:off x="2828" y="2982"/>
                <a:ext cx="371" cy="152"/>
              </a:xfrm>
              <a:prstGeom prst="rect">
                <a:avLst/>
              </a:prstGeom>
              <a:pattFill prst="wdUpDiag">
                <a:fgClr>
                  <a:schemeClr val="tx1"/>
                </a:fgClr>
                <a:bgClr>
                  <a:srgbClr val="FF0000"/>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4" name="Line 21">
                <a:extLst>
                  <a:ext uri="{FF2B5EF4-FFF2-40B4-BE49-F238E27FC236}">
                    <a16:creationId xmlns:a16="http://schemas.microsoft.com/office/drawing/2014/main" id="{DCA6FEF0-AD46-4389-9B6F-51D8FDE6579C}"/>
                  </a:ext>
                </a:extLst>
              </p:cNvPr>
              <p:cNvSpPr>
                <a:spLocks noChangeShapeType="1"/>
              </p:cNvSpPr>
              <p:nvPr/>
            </p:nvSpPr>
            <p:spPr bwMode="auto">
              <a:xfrm>
                <a:off x="2996" y="2833"/>
                <a:ext cx="551"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5" name="Line 22">
                <a:extLst>
                  <a:ext uri="{FF2B5EF4-FFF2-40B4-BE49-F238E27FC236}">
                    <a16:creationId xmlns:a16="http://schemas.microsoft.com/office/drawing/2014/main" id="{F8FC71F0-0209-48CE-AA22-3D7F4F735BE4}"/>
                  </a:ext>
                </a:extLst>
              </p:cNvPr>
              <p:cNvSpPr>
                <a:spLocks noChangeShapeType="1"/>
              </p:cNvSpPr>
              <p:nvPr/>
            </p:nvSpPr>
            <p:spPr bwMode="auto">
              <a:xfrm flipV="1">
                <a:off x="3542" y="2626"/>
                <a:ext cx="0" cy="20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grpSp>
          <p:nvGrpSpPr>
            <p:cNvPr id="10" name="Group 23">
              <a:extLst>
                <a:ext uri="{FF2B5EF4-FFF2-40B4-BE49-F238E27FC236}">
                  <a16:creationId xmlns:a16="http://schemas.microsoft.com/office/drawing/2014/main" id="{F4DBA815-3EDA-4DBD-9FB8-9A5CBB4B75C0}"/>
                </a:ext>
              </a:extLst>
            </p:cNvPr>
            <p:cNvGrpSpPr>
              <a:grpSpLocks/>
            </p:cNvGrpSpPr>
            <p:nvPr/>
          </p:nvGrpSpPr>
          <p:grpSpPr bwMode="auto">
            <a:xfrm>
              <a:off x="2398713" y="5911855"/>
              <a:ext cx="2657475" cy="522288"/>
              <a:chOff x="1511" y="3202"/>
              <a:chExt cx="1674" cy="329"/>
            </a:xfrm>
          </p:grpSpPr>
          <p:sp>
            <p:nvSpPr>
              <p:cNvPr id="16" name="AutoShape 24">
                <a:extLst>
                  <a:ext uri="{FF2B5EF4-FFF2-40B4-BE49-F238E27FC236}">
                    <a16:creationId xmlns:a16="http://schemas.microsoft.com/office/drawing/2014/main" id="{5D71481E-C308-465F-862D-41D7211B8D09}"/>
                  </a:ext>
                </a:extLst>
              </p:cNvPr>
              <p:cNvSpPr>
                <a:spLocks/>
              </p:cNvSpPr>
              <p:nvPr/>
            </p:nvSpPr>
            <p:spPr bwMode="auto">
              <a:xfrm rot="-5400000">
                <a:off x="2287" y="2426"/>
                <a:ext cx="121" cy="1674"/>
              </a:xfrm>
              <a:prstGeom prst="leftBrace">
                <a:avLst>
                  <a:gd name="adj1" fmla="val 115289"/>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7" name="Text Box 25">
                <a:extLst>
                  <a:ext uri="{FF2B5EF4-FFF2-40B4-BE49-F238E27FC236}">
                    <a16:creationId xmlns:a16="http://schemas.microsoft.com/office/drawing/2014/main" id="{4A06F299-B990-44DD-8243-5079296FE8BE}"/>
                  </a:ext>
                </a:extLst>
              </p:cNvPr>
              <p:cNvSpPr txBox="1">
                <a:spLocks noChangeArrowheads="1"/>
              </p:cNvSpPr>
              <p:nvPr/>
            </p:nvSpPr>
            <p:spPr bwMode="auto">
              <a:xfrm>
                <a:off x="1815" y="3306"/>
                <a:ext cx="1052" cy="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200" dirty="0">
                    <a:latin typeface="Comic Sans MS" panose="030F0702030302020204" pitchFamily="66" charset="0"/>
                  </a:rPr>
                  <a:t>digital envelope</a:t>
                </a:r>
              </a:p>
            </p:txBody>
          </p:sp>
        </p:grpSp>
        <p:grpSp>
          <p:nvGrpSpPr>
            <p:cNvPr id="11" name="Group 26">
              <a:extLst>
                <a:ext uri="{FF2B5EF4-FFF2-40B4-BE49-F238E27FC236}">
                  <a16:creationId xmlns:a16="http://schemas.microsoft.com/office/drawing/2014/main" id="{C303E2F6-04D1-4092-980A-3148A8253941}"/>
                </a:ext>
              </a:extLst>
            </p:cNvPr>
            <p:cNvGrpSpPr>
              <a:grpSpLocks/>
            </p:cNvGrpSpPr>
            <p:nvPr/>
          </p:nvGrpSpPr>
          <p:grpSpPr bwMode="auto">
            <a:xfrm>
              <a:off x="4686300" y="2832100"/>
              <a:ext cx="3349625" cy="1238250"/>
              <a:chOff x="2952" y="1262"/>
              <a:chExt cx="2110" cy="780"/>
            </a:xfrm>
          </p:grpSpPr>
          <p:sp>
            <p:nvSpPr>
              <p:cNvPr id="12" name="Rectangle 27">
                <a:extLst>
                  <a:ext uri="{FF2B5EF4-FFF2-40B4-BE49-F238E27FC236}">
                    <a16:creationId xmlns:a16="http://schemas.microsoft.com/office/drawing/2014/main" id="{8D91212C-9423-4700-BBC3-649D68172B97}"/>
                  </a:ext>
                </a:extLst>
              </p:cNvPr>
              <p:cNvSpPr>
                <a:spLocks noChangeArrowheads="1"/>
              </p:cNvSpPr>
              <p:nvPr/>
            </p:nvSpPr>
            <p:spPr bwMode="auto">
              <a:xfrm>
                <a:off x="2952" y="1262"/>
                <a:ext cx="1158" cy="382"/>
              </a:xfrm>
              <a:prstGeom prst="rect">
                <a:avLst/>
              </a:prstGeom>
              <a:solidFill>
                <a:schemeClr val="accent1"/>
              </a:solidFill>
              <a:ln w="19050"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200" dirty="0">
                    <a:latin typeface="Comic Sans MS" panose="030F0702030302020204" pitchFamily="66" charset="0"/>
                  </a:rPr>
                  <a:t>generate random</a:t>
                </a:r>
              </a:p>
              <a:p>
                <a:pPr algn="ctr"/>
                <a:r>
                  <a:rPr lang="en-US" altLang="en-US" sz="1200" dirty="0">
                    <a:latin typeface="Comic Sans MS" panose="030F0702030302020204" pitchFamily="66" charset="0"/>
                  </a:rPr>
                  <a:t>symmetric key</a:t>
                </a:r>
              </a:p>
            </p:txBody>
          </p:sp>
          <p:sp>
            <p:nvSpPr>
              <p:cNvPr id="13" name="Rectangle 28">
                <a:extLst>
                  <a:ext uri="{FF2B5EF4-FFF2-40B4-BE49-F238E27FC236}">
                    <a16:creationId xmlns:a16="http://schemas.microsoft.com/office/drawing/2014/main" id="{740BFE86-0FC3-4AA8-B330-F7F67C642F90}"/>
                  </a:ext>
                </a:extLst>
              </p:cNvPr>
              <p:cNvSpPr>
                <a:spLocks noChangeArrowheads="1"/>
              </p:cNvSpPr>
              <p:nvPr/>
            </p:nvSpPr>
            <p:spPr bwMode="auto">
              <a:xfrm>
                <a:off x="3357" y="1825"/>
                <a:ext cx="371" cy="146"/>
              </a:xfrm>
              <a:prstGeom prst="rect">
                <a:avLst/>
              </a:prstGeom>
              <a:solidFill>
                <a:srgbClr val="FF0000"/>
              </a:solidFill>
              <a:ln w="1905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4" name="Line 29">
                <a:extLst>
                  <a:ext uri="{FF2B5EF4-FFF2-40B4-BE49-F238E27FC236}">
                    <a16:creationId xmlns:a16="http://schemas.microsoft.com/office/drawing/2014/main" id="{8C6C7E91-645C-4690-891C-791817DE7F4B}"/>
                  </a:ext>
                </a:extLst>
              </p:cNvPr>
              <p:cNvSpPr>
                <a:spLocks noChangeShapeType="1"/>
              </p:cNvSpPr>
              <p:nvPr/>
            </p:nvSpPr>
            <p:spPr bwMode="auto">
              <a:xfrm>
                <a:off x="3535" y="1643"/>
                <a:ext cx="0" cy="182"/>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 name="Text Box 30">
                <a:extLst>
                  <a:ext uri="{FF2B5EF4-FFF2-40B4-BE49-F238E27FC236}">
                    <a16:creationId xmlns:a16="http://schemas.microsoft.com/office/drawing/2014/main" id="{D2BB41D4-98D3-4944-973B-7635D2DFDD06}"/>
                  </a:ext>
                </a:extLst>
              </p:cNvPr>
              <p:cNvSpPr txBox="1">
                <a:spLocks noChangeArrowheads="1"/>
              </p:cNvSpPr>
              <p:nvPr/>
            </p:nvSpPr>
            <p:spPr bwMode="auto">
              <a:xfrm>
                <a:off x="3700" y="1792"/>
                <a:ext cx="136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b="0" dirty="0">
                    <a:latin typeface="Comic Sans MS" panose="030F0702030302020204" pitchFamily="66" charset="0"/>
                  </a:rPr>
                  <a:t>bulk </a:t>
                </a:r>
                <a:r>
                  <a:rPr lang="en-US" altLang="en-US" sz="1200" dirty="0">
                    <a:latin typeface="Comic Sans MS" panose="030F0702030302020204" pitchFamily="66" charset="0"/>
                  </a:rPr>
                  <a:t>encryption</a:t>
                </a:r>
                <a:r>
                  <a:rPr lang="en-US" altLang="en-US" sz="1400" b="0" dirty="0">
                    <a:latin typeface="Comic Sans MS" panose="030F0702030302020204" pitchFamily="66" charset="0"/>
                  </a:rPr>
                  <a:t> </a:t>
                </a:r>
                <a:r>
                  <a:rPr lang="en-US" altLang="en-US" sz="1200" dirty="0">
                    <a:latin typeface="Comic Sans MS" panose="030F0702030302020204" pitchFamily="66" charset="0"/>
                  </a:rPr>
                  <a:t>key</a:t>
                </a:r>
              </a:p>
            </p:txBody>
          </p:sp>
        </p:grpSp>
      </p:grpSp>
      <p:sp>
        <p:nvSpPr>
          <p:cNvPr id="33" name="Shape 4041">
            <a:extLst>
              <a:ext uri="{FF2B5EF4-FFF2-40B4-BE49-F238E27FC236}">
                <a16:creationId xmlns:a16="http://schemas.microsoft.com/office/drawing/2014/main" id="{07BB3A6E-C3E8-4D61-ACD5-9D3FF30CD3F2}"/>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69</a:t>
            </a:fld>
            <a:endParaRPr lang="en" dirty="0"/>
          </a:p>
        </p:txBody>
      </p:sp>
    </p:spTree>
    <p:extLst>
      <p:ext uri="{BB962C8B-B14F-4D97-AF65-F5344CB8AC3E}">
        <p14:creationId xmlns:p14="http://schemas.microsoft.com/office/powerpoint/2010/main" val="3802681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Block ciphers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20000"/>
          </a:bodyPr>
          <a:lstStyle/>
          <a:p>
            <a:r>
              <a:rPr lang="en-US" altLang="en-US" dirty="0"/>
              <a:t>an </a:t>
            </a:r>
            <a:r>
              <a:rPr lang="en-US" altLang="en-US" i="1" dirty="0">
                <a:solidFill>
                  <a:srgbClr val="FF0000"/>
                </a:solidFill>
              </a:rPr>
              <a:t>n bit block cipher</a:t>
            </a:r>
            <a:r>
              <a:rPr lang="en-US" altLang="en-US" dirty="0"/>
              <a:t> is a function </a:t>
            </a:r>
            <a:r>
              <a:rPr lang="en-US" altLang="en-US" dirty="0">
                <a:solidFill>
                  <a:srgbClr val="FF0000"/>
                </a:solidFill>
              </a:rPr>
              <a:t>E</a:t>
            </a:r>
            <a:r>
              <a:rPr lang="en-US" altLang="en-US" dirty="0"/>
              <a:t>: </a:t>
            </a:r>
            <a:r>
              <a:rPr lang="en-US" altLang="en-US" dirty="0">
                <a:solidFill>
                  <a:schemeClr val="accent6">
                    <a:lumMod val="75000"/>
                  </a:schemeClr>
                </a:solidFill>
              </a:rPr>
              <a:t>{0, 1}</a:t>
            </a:r>
            <a:r>
              <a:rPr lang="en-US" altLang="en-US" baseline="30000" dirty="0">
                <a:solidFill>
                  <a:schemeClr val="accent6">
                    <a:lumMod val="75000"/>
                  </a:schemeClr>
                </a:solidFill>
              </a:rPr>
              <a:t>n</a:t>
            </a:r>
            <a:r>
              <a:rPr lang="en-US" altLang="en-US" dirty="0">
                <a:solidFill>
                  <a:schemeClr val="accent6">
                    <a:lumMod val="75000"/>
                  </a:schemeClr>
                </a:solidFill>
              </a:rPr>
              <a:t> x {0, 1}</a:t>
            </a:r>
            <a:r>
              <a:rPr lang="en-US" altLang="en-US" baseline="30000" dirty="0">
                <a:solidFill>
                  <a:schemeClr val="accent6">
                    <a:lumMod val="75000"/>
                  </a:schemeClr>
                </a:solidFill>
              </a:rPr>
              <a:t>k </a:t>
            </a:r>
            <a:r>
              <a:rPr lang="en-US" altLang="en-US" dirty="0">
                <a:solidFill>
                  <a:schemeClr val="accent6">
                    <a:lumMod val="75000"/>
                  </a:schemeClr>
                </a:solidFill>
                <a:sym typeface="Wingdings" panose="05000000000000000000" pitchFamily="2" charset="2"/>
              </a:rPr>
              <a:t> {0, 1}</a:t>
            </a:r>
            <a:r>
              <a:rPr lang="en-US" altLang="en-US" baseline="30000" dirty="0">
                <a:solidFill>
                  <a:schemeClr val="accent6">
                    <a:lumMod val="75000"/>
                  </a:schemeClr>
                </a:solidFill>
                <a:sym typeface="Wingdings" panose="05000000000000000000" pitchFamily="2" charset="2"/>
              </a:rPr>
              <a:t>n</a:t>
            </a:r>
            <a:r>
              <a:rPr lang="en-US" altLang="en-US" dirty="0">
                <a:sym typeface="Wingdings" panose="05000000000000000000" pitchFamily="2" charset="2"/>
              </a:rPr>
              <a:t>, such that </a:t>
            </a:r>
            <a:r>
              <a:rPr lang="en-US" altLang="en-US" dirty="0"/>
              <a:t>for each key </a:t>
            </a:r>
            <a:r>
              <a:rPr lang="en-US" altLang="en-US" dirty="0">
                <a:solidFill>
                  <a:srgbClr val="FF0000"/>
                </a:solidFill>
              </a:rPr>
              <a:t>K</a:t>
            </a:r>
            <a:r>
              <a:rPr lang="en-US" altLang="en-US" dirty="0"/>
              <a:t> </a:t>
            </a:r>
            <a:r>
              <a:rPr lang="en-US" altLang="en-US" dirty="0">
                <a:latin typeface="Symbol" panose="05050102010706020507" pitchFamily="18" charset="2"/>
              </a:rPr>
              <a:t>Î</a:t>
            </a:r>
            <a:r>
              <a:rPr lang="en-US" altLang="en-US" dirty="0"/>
              <a:t> {0, 1}</a:t>
            </a:r>
            <a:r>
              <a:rPr lang="en-US" altLang="en-US" baseline="30000" dirty="0"/>
              <a:t>k</a:t>
            </a:r>
            <a:r>
              <a:rPr lang="hu-HU" altLang="en-US" dirty="0"/>
              <a:t>, E</a:t>
            </a:r>
            <a:r>
              <a:rPr lang="en-US" altLang="en-US" dirty="0"/>
              <a:t>(x, K) is an invertible mapping from {0, 1}</a:t>
            </a:r>
            <a:r>
              <a:rPr lang="en-US" altLang="en-US" baseline="30000" dirty="0"/>
              <a:t>n</a:t>
            </a:r>
            <a:r>
              <a:rPr lang="en-US" altLang="en-US" dirty="0"/>
              <a:t> to {0, 1}</a:t>
            </a:r>
            <a:r>
              <a:rPr lang="en-US" altLang="en-US" baseline="30000" dirty="0"/>
              <a:t>n</a:t>
            </a:r>
          </a:p>
          <a:p>
            <a:endParaRPr lang="en-US" altLang="en-US" baseline="30000" dirty="0"/>
          </a:p>
          <a:p>
            <a:endParaRPr lang="en-US" altLang="en-US" baseline="30000" dirty="0"/>
          </a:p>
          <a:p>
            <a:endParaRPr lang="en-US" altLang="en-US" baseline="30000" dirty="0"/>
          </a:p>
          <a:p>
            <a:endParaRPr lang="en-US" altLang="en-US" baseline="30000" dirty="0"/>
          </a:p>
          <a:p>
            <a:endParaRPr lang="en-US" altLang="en-US" baseline="30000" dirty="0"/>
          </a:p>
          <a:p>
            <a:endParaRPr lang="en-US" altLang="en-US" baseline="30000" dirty="0"/>
          </a:p>
          <a:p>
            <a:endParaRPr lang="en-US" altLang="en-US" baseline="30000" dirty="0"/>
          </a:p>
          <a:p>
            <a:r>
              <a:rPr lang="en-US" dirty="0"/>
              <a:t>DES, AES, hundreds more</a:t>
            </a:r>
          </a:p>
          <a:p>
            <a:r>
              <a:rPr lang="en-US" dirty="0"/>
              <a:t>Message m broken into n bit chunks, each encrypted. </a:t>
            </a:r>
          </a:p>
          <a:p>
            <a:pPr lvl="1"/>
            <a:r>
              <a:rPr lang="en-US" dirty="0"/>
              <a:t>Last may need </a:t>
            </a:r>
            <a:r>
              <a:rPr lang="en-US" i="1" dirty="0">
                <a:solidFill>
                  <a:srgbClr val="FF0000"/>
                </a:solidFill>
              </a:rPr>
              <a:t>padded</a:t>
            </a:r>
          </a:p>
        </p:txBody>
      </p:sp>
      <p:grpSp>
        <p:nvGrpSpPr>
          <p:cNvPr id="5" name="Group 4">
            <a:extLst>
              <a:ext uri="{FF2B5EF4-FFF2-40B4-BE49-F238E27FC236}">
                <a16:creationId xmlns:a16="http://schemas.microsoft.com/office/drawing/2014/main" id="{5DFD7B65-C901-468F-87BA-A39952ADA139}"/>
              </a:ext>
            </a:extLst>
          </p:cNvPr>
          <p:cNvGrpSpPr>
            <a:grpSpLocks/>
          </p:cNvGrpSpPr>
          <p:nvPr/>
        </p:nvGrpSpPr>
        <p:grpSpPr bwMode="auto">
          <a:xfrm>
            <a:off x="2281596" y="1452676"/>
            <a:ext cx="3529269" cy="1645528"/>
            <a:chOff x="1164" y="1641"/>
            <a:chExt cx="2680" cy="1021"/>
          </a:xfrm>
        </p:grpSpPr>
        <p:sp>
          <p:nvSpPr>
            <p:cNvPr id="6" name="Rectangle 5">
              <a:extLst>
                <a:ext uri="{FF2B5EF4-FFF2-40B4-BE49-F238E27FC236}">
                  <a16:creationId xmlns:a16="http://schemas.microsoft.com/office/drawing/2014/main" id="{3BB6A740-4739-4621-9D21-5930C3C48CE8}"/>
                </a:ext>
              </a:extLst>
            </p:cNvPr>
            <p:cNvSpPr>
              <a:spLocks noChangeArrowheads="1"/>
            </p:cNvSpPr>
            <p:nvPr/>
          </p:nvSpPr>
          <p:spPr bwMode="auto">
            <a:xfrm>
              <a:off x="2159" y="2165"/>
              <a:ext cx="618" cy="497"/>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2400" b="0" dirty="0">
                  <a:latin typeface="Comic Sans MS" panose="030F0702030302020204" pitchFamily="66" charset="0"/>
                </a:rPr>
                <a:t>E</a:t>
              </a:r>
            </a:p>
          </p:txBody>
        </p:sp>
        <p:sp>
          <p:nvSpPr>
            <p:cNvPr id="7" name="Line 6">
              <a:extLst>
                <a:ext uri="{FF2B5EF4-FFF2-40B4-BE49-F238E27FC236}">
                  <a16:creationId xmlns:a16="http://schemas.microsoft.com/office/drawing/2014/main" id="{70C2A103-E148-4C98-BE12-3C004569CA0A}"/>
                </a:ext>
              </a:extLst>
            </p:cNvPr>
            <p:cNvSpPr>
              <a:spLocks noChangeShapeType="1"/>
            </p:cNvSpPr>
            <p:nvPr/>
          </p:nvSpPr>
          <p:spPr bwMode="auto">
            <a:xfrm>
              <a:off x="1970" y="2220"/>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 name="Line 7">
              <a:extLst>
                <a:ext uri="{FF2B5EF4-FFF2-40B4-BE49-F238E27FC236}">
                  <a16:creationId xmlns:a16="http://schemas.microsoft.com/office/drawing/2014/main" id="{3E4A13CB-509E-49FA-9558-3B4186B4016A}"/>
                </a:ext>
              </a:extLst>
            </p:cNvPr>
            <p:cNvSpPr>
              <a:spLocks noChangeShapeType="1"/>
            </p:cNvSpPr>
            <p:nvPr/>
          </p:nvSpPr>
          <p:spPr bwMode="auto">
            <a:xfrm>
              <a:off x="1970" y="2298"/>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9" name="Line 8">
              <a:extLst>
                <a:ext uri="{FF2B5EF4-FFF2-40B4-BE49-F238E27FC236}">
                  <a16:creationId xmlns:a16="http://schemas.microsoft.com/office/drawing/2014/main" id="{3746BA5F-5483-4D4E-ABD4-5093F36BC9A3}"/>
                </a:ext>
              </a:extLst>
            </p:cNvPr>
            <p:cNvSpPr>
              <a:spLocks noChangeShapeType="1"/>
            </p:cNvSpPr>
            <p:nvPr/>
          </p:nvSpPr>
          <p:spPr bwMode="auto">
            <a:xfrm>
              <a:off x="1970" y="2364"/>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Line 9">
              <a:extLst>
                <a:ext uri="{FF2B5EF4-FFF2-40B4-BE49-F238E27FC236}">
                  <a16:creationId xmlns:a16="http://schemas.microsoft.com/office/drawing/2014/main" id="{41372EFA-AD8D-41EF-B6F9-567E4A4334C9}"/>
                </a:ext>
              </a:extLst>
            </p:cNvPr>
            <p:cNvSpPr>
              <a:spLocks noChangeShapeType="1"/>
            </p:cNvSpPr>
            <p:nvPr/>
          </p:nvSpPr>
          <p:spPr bwMode="auto">
            <a:xfrm>
              <a:off x="1970" y="2540"/>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 name="Line 10">
              <a:extLst>
                <a:ext uri="{FF2B5EF4-FFF2-40B4-BE49-F238E27FC236}">
                  <a16:creationId xmlns:a16="http://schemas.microsoft.com/office/drawing/2014/main" id="{544481BE-1E42-451A-A7AF-1E2DA12BD4A0}"/>
                </a:ext>
              </a:extLst>
            </p:cNvPr>
            <p:cNvSpPr>
              <a:spLocks noChangeShapeType="1"/>
            </p:cNvSpPr>
            <p:nvPr/>
          </p:nvSpPr>
          <p:spPr bwMode="auto">
            <a:xfrm>
              <a:off x="1970" y="2613"/>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2" name="Line 11">
              <a:extLst>
                <a:ext uri="{FF2B5EF4-FFF2-40B4-BE49-F238E27FC236}">
                  <a16:creationId xmlns:a16="http://schemas.microsoft.com/office/drawing/2014/main" id="{E516BDA8-F34F-4135-B14F-E5D253B5036C}"/>
                </a:ext>
              </a:extLst>
            </p:cNvPr>
            <p:cNvSpPr>
              <a:spLocks noChangeShapeType="1"/>
            </p:cNvSpPr>
            <p:nvPr/>
          </p:nvSpPr>
          <p:spPr bwMode="auto">
            <a:xfrm>
              <a:off x="2781" y="2213"/>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3" name="Line 12">
              <a:extLst>
                <a:ext uri="{FF2B5EF4-FFF2-40B4-BE49-F238E27FC236}">
                  <a16:creationId xmlns:a16="http://schemas.microsoft.com/office/drawing/2014/main" id="{DD5CABDA-C1DA-44A5-A13E-425F0E79DC13}"/>
                </a:ext>
              </a:extLst>
            </p:cNvPr>
            <p:cNvSpPr>
              <a:spLocks noChangeShapeType="1"/>
            </p:cNvSpPr>
            <p:nvPr/>
          </p:nvSpPr>
          <p:spPr bwMode="auto">
            <a:xfrm>
              <a:off x="2781" y="2291"/>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4" name="Line 13">
              <a:extLst>
                <a:ext uri="{FF2B5EF4-FFF2-40B4-BE49-F238E27FC236}">
                  <a16:creationId xmlns:a16="http://schemas.microsoft.com/office/drawing/2014/main" id="{0042D9EF-78F6-457A-B28B-31F5CBE6BBF0}"/>
                </a:ext>
              </a:extLst>
            </p:cNvPr>
            <p:cNvSpPr>
              <a:spLocks noChangeShapeType="1"/>
            </p:cNvSpPr>
            <p:nvPr/>
          </p:nvSpPr>
          <p:spPr bwMode="auto">
            <a:xfrm>
              <a:off x="2781" y="2357"/>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5" name="Line 14">
              <a:extLst>
                <a:ext uri="{FF2B5EF4-FFF2-40B4-BE49-F238E27FC236}">
                  <a16:creationId xmlns:a16="http://schemas.microsoft.com/office/drawing/2014/main" id="{ADD8DCFD-7CB2-4D03-9A53-EB4818083226}"/>
                </a:ext>
              </a:extLst>
            </p:cNvPr>
            <p:cNvSpPr>
              <a:spLocks noChangeShapeType="1"/>
            </p:cNvSpPr>
            <p:nvPr/>
          </p:nvSpPr>
          <p:spPr bwMode="auto">
            <a:xfrm>
              <a:off x="2781" y="2533"/>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6" name="Line 15">
              <a:extLst>
                <a:ext uri="{FF2B5EF4-FFF2-40B4-BE49-F238E27FC236}">
                  <a16:creationId xmlns:a16="http://schemas.microsoft.com/office/drawing/2014/main" id="{D6A59F8F-F1BD-4018-979C-A96F47E86C54}"/>
                </a:ext>
              </a:extLst>
            </p:cNvPr>
            <p:cNvSpPr>
              <a:spLocks noChangeShapeType="1"/>
            </p:cNvSpPr>
            <p:nvPr/>
          </p:nvSpPr>
          <p:spPr bwMode="auto">
            <a:xfrm>
              <a:off x="2781" y="2606"/>
              <a:ext cx="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 name="Line 16">
              <a:extLst>
                <a:ext uri="{FF2B5EF4-FFF2-40B4-BE49-F238E27FC236}">
                  <a16:creationId xmlns:a16="http://schemas.microsoft.com/office/drawing/2014/main" id="{E89F5541-9A03-4EB8-A915-8C497EBF269C}"/>
                </a:ext>
              </a:extLst>
            </p:cNvPr>
            <p:cNvSpPr>
              <a:spLocks noChangeShapeType="1"/>
            </p:cNvSpPr>
            <p:nvPr/>
          </p:nvSpPr>
          <p:spPr bwMode="auto">
            <a:xfrm>
              <a:off x="2328" y="2013"/>
              <a:ext cx="0" cy="14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 name="Line 17">
              <a:extLst>
                <a:ext uri="{FF2B5EF4-FFF2-40B4-BE49-F238E27FC236}">
                  <a16:creationId xmlns:a16="http://schemas.microsoft.com/office/drawing/2014/main" id="{654A8A96-4E8C-45CB-9D09-3A012EF62027}"/>
                </a:ext>
              </a:extLst>
            </p:cNvPr>
            <p:cNvSpPr>
              <a:spLocks noChangeShapeType="1"/>
            </p:cNvSpPr>
            <p:nvPr/>
          </p:nvSpPr>
          <p:spPr bwMode="auto">
            <a:xfrm>
              <a:off x="2400" y="2013"/>
              <a:ext cx="0" cy="14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9" name="Line 18">
              <a:extLst>
                <a:ext uri="{FF2B5EF4-FFF2-40B4-BE49-F238E27FC236}">
                  <a16:creationId xmlns:a16="http://schemas.microsoft.com/office/drawing/2014/main" id="{F1BEC8D3-234F-4FE4-A656-05F9F8A8DACB}"/>
                </a:ext>
              </a:extLst>
            </p:cNvPr>
            <p:cNvSpPr>
              <a:spLocks noChangeShapeType="1"/>
            </p:cNvSpPr>
            <p:nvPr/>
          </p:nvSpPr>
          <p:spPr bwMode="auto">
            <a:xfrm>
              <a:off x="2630" y="2013"/>
              <a:ext cx="0" cy="14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0" name="AutoShape 19">
              <a:extLst>
                <a:ext uri="{FF2B5EF4-FFF2-40B4-BE49-F238E27FC236}">
                  <a16:creationId xmlns:a16="http://schemas.microsoft.com/office/drawing/2014/main" id="{E5482417-3E65-4F3D-A6BE-ED14A2E8596F}"/>
                </a:ext>
              </a:extLst>
            </p:cNvPr>
            <p:cNvSpPr>
              <a:spLocks/>
            </p:cNvSpPr>
            <p:nvPr/>
          </p:nvSpPr>
          <p:spPr bwMode="auto">
            <a:xfrm>
              <a:off x="1801" y="2189"/>
              <a:ext cx="121" cy="467"/>
            </a:xfrm>
            <a:prstGeom prst="leftBrace">
              <a:avLst>
                <a:gd name="adj1" fmla="val 3216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1" name="Text Box 20">
              <a:extLst>
                <a:ext uri="{FF2B5EF4-FFF2-40B4-BE49-F238E27FC236}">
                  <a16:creationId xmlns:a16="http://schemas.microsoft.com/office/drawing/2014/main" id="{10548D96-B253-4C4D-9A23-0FA2569BB167}"/>
                </a:ext>
              </a:extLst>
            </p:cNvPr>
            <p:cNvSpPr txBox="1">
              <a:spLocks noChangeArrowheads="1"/>
            </p:cNvSpPr>
            <p:nvPr/>
          </p:nvSpPr>
          <p:spPr bwMode="auto">
            <a:xfrm rot="5400000">
              <a:off x="2015" y="2368"/>
              <a:ext cx="138" cy="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0" dirty="0">
                  <a:latin typeface="Comic Sans MS" panose="030F0702030302020204" pitchFamily="66" charset="0"/>
                </a:rPr>
                <a:t>…</a:t>
              </a:r>
            </a:p>
          </p:txBody>
        </p:sp>
        <p:sp>
          <p:nvSpPr>
            <p:cNvPr id="22" name="Text Box 21">
              <a:extLst>
                <a:ext uri="{FF2B5EF4-FFF2-40B4-BE49-F238E27FC236}">
                  <a16:creationId xmlns:a16="http://schemas.microsoft.com/office/drawing/2014/main" id="{2BCAA0A5-C046-4058-AA98-1A76521CEDB3}"/>
                </a:ext>
              </a:extLst>
            </p:cNvPr>
            <p:cNvSpPr txBox="1">
              <a:spLocks noChangeArrowheads="1"/>
            </p:cNvSpPr>
            <p:nvPr/>
          </p:nvSpPr>
          <p:spPr bwMode="auto">
            <a:xfrm rot="5400000">
              <a:off x="2856" y="2355"/>
              <a:ext cx="138" cy="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0" dirty="0">
                  <a:latin typeface="Comic Sans MS" panose="030F0702030302020204" pitchFamily="66" charset="0"/>
                </a:rPr>
                <a:t>…</a:t>
              </a:r>
            </a:p>
          </p:txBody>
        </p:sp>
        <p:sp>
          <p:nvSpPr>
            <p:cNvPr id="23" name="Text Box 22">
              <a:extLst>
                <a:ext uri="{FF2B5EF4-FFF2-40B4-BE49-F238E27FC236}">
                  <a16:creationId xmlns:a16="http://schemas.microsoft.com/office/drawing/2014/main" id="{2FF08621-6159-48CF-9CF4-F7F3E1075FC6}"/>
                </a:ext>
              </a:extLst>
            </p:cNvPr>
            <p:cNvSpPr txBox="1">
              <a:spLocks noChangeArrowheads="1"/>
            </p:cNvSpPr>
            <p:nvPr/>
          </p:nvSpPr>
          <p:spPr bwMode="auto">
            <a:xfrm>
              <a:off x="2429" y="1955"/>
              <a:ext cx="16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0" dirty="0">
                  <a:latin typeface="Comic Sans MS" panose="030F0702030302020204" pitchFamily="66" charset="0"/>
                </a:rPr>
                <a:t>…</a:t>
              </a:r>
            </a:p>
          </p:txBody>
        </p:sp>
        <p:sp>
          <p:nvSpPr>
            <p:cNvPr id="24" name="AutoShape 23">
              <a:extLst>
                <a:ext uri="{FF2B5EF4-FFF2-40B4-BE49-F238E27FC236}">
                  <a16:creationId xmlns:a16="http://schemas.microsoft.com/office/drawing/2014/main" id="{B54684A0-21E6-46F0-88F8-3ACE6621E454}"/>
                </a:ext>
              </a:extLst>
            </p:cNvPr>
            <p:cNvSpPr>
              <a:spLocks/>
            </p:cNvSpPr>
            <p:nvPr/>
          </p:nvSpPr>
          <p:spPr bwMode="auto">
            <a:xfrm flipH="1">
              <a:off x="3006" y="2182"/>
              <a:ext cx="121" cy="467"/>
            </a:xfrm>
            <a:prstGeom prst="leftBrace">
              <a:avLst>
                <a:gd name="adj1" fmla="val 3216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5" name="AutoShape 24">
              <a:extLst>
                <a:ext uri="{FF2B5EF4-FFF2-40B4-BE49-F238E27FC236}">
                  <a16:creationId xmlns:a16="http://schemas.microsoft.com/office/drawing/2014/main" id="{F720E550-7C85-4605-8F0A-A197D918E569}"/>
                </a:ext>
              </a:extLst>
            </p:cNvPr>
            <p:cNvSpPr>
              <a:spLocks/>
            </p:cNvSpPr>
            <p:nvPr/>
          </p:nvSpPr>
          <p:spPr bwMode="auto">
            <a:xfrm rot="5400000">
              <a:off x="2420" y="1700"/>
              <a:ext cx="115" cy="406"/>
            </a:xfrm>
            <a:prstGeom prst="leftBrace">
              <a:avLst>
                <a:gd name="adj1" fmla="val 2942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6" name="Text Box 25">
              <a:extLst>
                <a:ext uri="{FF2B5EF4-FFF2-40B4-BE49-F238E27FC236}">
                  <a16:creationId xmlns:a16="http://schemas.microsoft.com/office/drawing/2014/main" id="{C9FCA213-4813-4DB3-92A6-F675764B76F9}"/>
                </a:ext>
              </a:extLst>
            </p:cNvPr>
            <p:cNvSpPr txBox="1">
              <a:spLocks noChangeArrowheads="1"/>
            </p:cNvSpPr>
            <p:nvPr/>
          </p:nvSpPr>
          <p:spPr bwMode="auto">
            <a:xfrm>
              <a:off x="1164" y="2321"/>
              <a:ext cx="572"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0" dirty="0">
                  <a:latin typeface="Comic Sans MS" panose="030F0702030302020204" pitchFamily="66" charset="0"/>
                </a:rPr>
                <a:t>n bit input</a:t>
              </a:r>
            </a:p>
          </p:txBody>
        </p:sp>
        <p:sp>
          <p:nvSpPr>
            <p:cNvPr id="27" name="Text Box 26">
              <a:extLst>
                <a:ext uri="{FF2B5EF4-FFF2-40B4-BE49-F238E27FC236}">
                  <a16:creationId xmlns:a16="http://schemas.microsoft.com/office/drawing/2014/main" id="{69681368-BB48-4B4E-940B-113989EF3289}"/>
                </a:ext>
              </a:extLst>
            </p:cNvPr>
            <p:cNvSpPr txBox="1">
              <a:spLocks noChangeArrowheads="1"/>
            </p:cNvSpPr>
            <p:nvPr/>
          </p:nvSpPr>
          <p:spPr bwMode="auto">
            <a:xfrm>
              <a:off x="3201" y="2308"/>
              <a:ext cx="643"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0" dirty="0">
                  <a:latin typeface="Comic Sans MS" panose="030F0702030302020204" pitchFamily="66" charset="0"/>
                </a:rPr>
                <a:t>n bit output</a:t>
              </a:r>
            </a:p>
          </p:txBody>
        </p:sp>
        <p:sp>
          <p:nvSpPr>
            <p:cNvPr id="28" name="Text Box 27">
              <a:extLst>
                <a:ext uri="{FF2B5EF4-FFF2-40B4-BE49-F238E27FC236}">
                  <a16:creationId xmlns:a16="http://schemas.microsoft.com/office/drawing/2014/main" id="{6B739578-6E71-44A2-931D-8A95819EB04D}"/>
                </a:ext>
              </a:extLst>
            </p:cNvPr>
            <p:cNvSpPr txBox="1">
              <a:spLocks noChangeArrowheads="1"/>
            </p:cNvSpPr>
            <p:nvPr/>
          </p:nvSpPr>
          <p:spPr bwMode="auto">
            <a:xfrm>
              <a:off x="2228" y="1641"/>
              <a:ext cx="501"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b="0" dirty="0">
                  <a:latin typeface="Comic Sans MS" panose="030F0702030302020204" pitchFamily="66" charset="0"/>
                </a:rPr>
                <a:t>k bit key</a:t>
              </a:r>
            </a:p>
          </p:txBody>
        </p:sp>
      </p:grpSp>
      <p:sp>
        <p:nvSpPr>
          <p:cNvPr id="29" name="Shape 4041">
            <a:extLst>
              <a:ext uri="{FF2B5EF4-FFF2-40B4-BE49-F238E27FC236}">
                <a16:creationId xmlns:a16="http://schemas.microsoft.com/office/drawing/2014/main" id="{F1FE7EC9-EFCA-4C57-A74C-6DFF3169706C}"/>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a:t>
            </a:fld>
            <a:endParaRPr lang="en" dirty="0"/>
          </a:p>
        </p:txBody>
      </p:sp>
    </p:spTree>
    <p:extLst>
      <p:ext uri="{BB962C8B-B14F-4D97-AF65-F5344CB8AC3E}">
        <p14:creationId xmlns:p14="http://schemas.microsoft.com/office/powerpoint/2010/main" val="16392181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Attacks (Part I – Differential Cryptanalysis)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r>
              <a:rPr lang="en-US" dirty="0"/>
              <a:t>Studies how differences in inputs can affect differences of outputs</a:t>
            </a:r>
          </a:p>
          <a:p>
            <a:pPr lvl="1"/>
            <a:r>
              <a:rPr lang="en-US" dirty="0"/>
              <a:t>Biham and </a:t>
            </a:r>
            <a:r>
              <a:rPr lang="en-US" b="1" dirty="0"/>
              <a:t>Shamir</a:t>
            </a:r>
            <a:r>
              <a:rPr lang="en-US" dirty="0"/>
              <a:t> in late 1980s</a:t>
            </a:r>
          </a:p>
          <a:p>
            <a:pPr lvl="2"/>
            <a:r>
              <a:rPr lang="en-US" dirty="0"/>
              <a:t>Used to attacks various ciphers and hashes</a:t>
            </a:r>
          </a:p>
          <a:p>
            <a:pPr lvl="1"/>
            <a:r>
              <a:rPr lang="en-US" dirty="0"/>
              <a:t>Later found IBM and NSA knew about it earlier</a:t>
            </a:r>
          </a:p>
          <a:p>
            <a:pPr lvl="1"/>
            <a:r>
              <a:rPr lang="en-US" dirty="0"/>
              <a:t>Usually a </a:t>
            </a:r>
            <a:r>
              <a:rPr lang="en-US" i="1" dirty="0">
                <a:solidFill>
                  <a:srgbClr val="FF0000"/>
                </a:solidFill>
              </a:rPr>
              <a:t>chosen plaintext attack</a:t>
            </a:r>
          </a:p>
          <a:p>
            <a:endParaRPr lang="en-US" dirty="0"/>
          </a:p>
          <a:p>
            <a:r>
              <a:rPr lang="en-US" dirty="0"/>
              <a:t>DES designed (secretly) to be resistant to this </a:t>
            </a:r>
            <a:br>
              <a:rPr lang="en-US" dirty="0"/>
            </a:br>
            <a:r>
              <a:rPr lang="en-US" dirty="0"/>
              <a:t>(2^55 plaintexts to crack 56 bit key)</a:t>
            </a:r>
            <a:br>
              <a:rPr lang="en-US" dirty="0"/>
            </a:br>
            <a:endParaRPr lang="en-US" dirty="0"/>
          </a:p>
          <a:p>
            <a:r>
              <a:rPr lang="en-US" dirty="0"/>
              <a:t>Did break FEAL, another cipher</a:t>
            </a:r>
          </a:p>
          <a:p>
            <a:pPr lvl="1"/>
            <a:r>
              <a:rPr lang="en-US" dirty="0"/>
              <a:t>Original FEAL, 4 rounds, broken with 8 chosen plaintexts</a:t>
            </a:r>
          </a:p>
          <a:p>
            <a:pPr lvl="1"/>
            <a:r>
              <a:rPr lang="en-US" dirty="0"/>
              <a:t>31 round FEAL susceptible </a:t>
            </a:r>
          </a:p>
          <a:p>
            <a:endParaRPr lang="en-US" dirty="0"/>
          </a:p>
          <a:p>
            <a:r>
              <a:rPr lang="en-US" dirty="0"/>
              <a:t>Used to attack (not break) DES</a:t>
            </a:r>
          </a:p>
          <a:p>
            <a:pPr lvl="1"/>
            <a:r>
              <a:rPr lang="en-US" dirty="0"/>
              <a:t>Successful at 2^47 chosen plaintexts</a:t>
            </a:r>
          </a:p>
          <a:p>
            <a:endParaRPr lang="en-US" dirty="0"/>
          </a:p>
        </p:txBody>
      </p:sp>
      <p:grpSp>
        <p:nvGrpSpPr>
          <p:cNvPr id="7" name="Group 6">
            <a:extLst>
              <a:ext uri="{FF2B5EF4-FFF2-40B4-BE49-F238E27FC236}">
                <a16:creationId xmlns:a16="http://schemas.microsoft.com/office/drawing/2014/main" id="{BB5A5B51-FE46-4BBC-9986-BB50324E4D4D}"/>
              </a:ext>
            </a:extLst>
          </p:cNvPr>
          <p:cNvGrpSpPr/>
          <p:nvPr/>
        </p:nvGrpSpPr>
        <p:grpSpPr>
          <a:xfrm>
            <a:off x="6711341" y="731079"/>
            <a:ext cx="861133" cy="1514077"/>
            <a:chOff x="6704360" y="1249448"/>
            <a:chExt cx="861133" cy="1514077"/>
          </a:xfrm>
        </p:grpSpPr>
        <p:pic>
          <p:nvPicPr>
            <p:cNvPr id="5" name="Picture 4" descr="A person wearing glasses&#10;&#10;Description generated with very high confidence">
              <a:extLst>
                <a:ext uri="{FF2B5EF4-FFF2-40B4-BE49-F238E27FC236}">
                  <a16:creationId xmlns:a16="http://schemas.microsoft.com/office/drawing/2014/main" id="{7723CB8B-6877-4765-8744-E13D972B6E64}"/>
                </a:ext>
              </a:extLst>
            </p:cNvPr>
            <p:cNvPicPr>
              <a:picLocks noChangeAspect="1"/>
            </p:cNvPicPr>
            <p:nvPr/>
          </p:nvPicPr>
          <p:blipFill>
            <a:blip r:embed="rId3"/>
            <a:stretch>
              <a:fillRect/>
            </a:stretch>
          </p:blipFill>
          <p:spPr>
            <a:xfrm>
              <a:off x="6736235" y="1249448"/>
              <a:ext cx="797385" cy="1196078"/>
            </a:xfrm>
            <a:prstGeom prst="rect">
              <a:avLst/>
            </a:prstGeom>
          </p:spPr>
        </p:pic>
        <p:sp>
          <p:nvSpPr>
            <p:cNvPr id="6" name="TextBox 5">
              <a:extLst>
                <a:ext uri="{FF2B5EF4-FFF2-40B4-BE49-F238E27FC236}">
                  <a16:creationId xmlns:a16="http://schemas.microsoft.com/office/drawing/2014/main" id="{5DEE0ED2-E70B-4275-94FC-C7306189DE69}"/>
                </a:ext>
              </a:extLst>
            </p:cNvPr>
            <p:cNvSpPr txBox="1"/>
            <p:nvPr/>
          </p:nvSpPr>
          <p:spPr>
            <a:xfrm>
              <a:off x="6704360" y="2486526"/>
              <a:ext cx="861133" cy="276999"/>
            </a:xfrm>
            <a:prstGeom prst="rect">
              <a:avLst/>
            </a:prstGeom>
            <a:noFill/>
          </p:spPr>
          <p:txBody>
            <a:bodyPr wrap="none" rtlCol="0">
              <a:spAutoFit/>
            </a:bodyPr>
            <a:lstStyle/>
            <a:p>
              <a:r>
                <a:rPr lang="en-US" sz="1200" kern="1200" dirty="0">
                  <a:solidFill>
                    <a:srgbClr val="3A81BA"/>
                  </a:solidFill>
                  <a:latin typeface="+mn-lt"/>
                  <a:ea typeface="+mn-ea"/>
                  <a:cs typeface="+mn-cs"/>
                </a:rPr>
                <a:t>Adi</a:t>
              </a:r>
              <a:r>
                <a:rPr lang="en-US" sz="1000" dirty="0"/>
                <a:t> </a:t>
              </a:r>
              <a:r>
                <a:rPr lang="en-US" sz="1200" kern="1200" dirty="0">
                  <a:solidFill>
                    <a:srgbClr val="3A81BA"/>
                  </a:solidFill>
                  <a:latin typeface="+mn-lt"/>
                  <a:ea typeface="+mn-ea"/>
                  <a:cs typeface="+mn-cs"/>
                </a:rPr>
                <a:t>Shamir</a:t>
              </a:r>
            </a:p>
          </p:txBody>
        </p:sp>
      </p:grpSp>
      <p:pic>
        <p:nvPicPr>
          <p:cNvPr id="8" name="Picture 7" descr="A close up of a sign&#10;&#10;Description generated with very high confidence">
            <a:extLst>
              <a:ext uri="{FF2B5EF4-FFF2-40B4-BE49-F238E27FC236}">
                <a16:creationId xmlns:a16="http://schemas.microsoft.com/office/drawing/2014/main" id="{AA43A81B-BD69-499E-96AC-DE188197A2DE}"/>
              </a:ext>
            </a:extLst>
          </p:cNvPr>
          <p:cNvPicPr>
            <a:picLocks noChangeAspect="1"/>
          </p:cNvPicPr>
          <p:nvPr/>
        </p:nvPicPr>
        <p:blipFill>
          <a:blip r:embed="rId4"/>
          <a:stretch>
            <a:fillRect/>
          </a:stretch>
        </p:blipFill>
        <p:spPr>
          <a:xfrm>
            <a:off x="6284520" y="2410573"/>
            <a:ext cx="1426157" cy="2248130"/>
          </a:xfrm>
          <a:prstGeom prst="rect">
            <a:avLst/>
          </a:prstGeom>
        </p:spPr>
      </p:pic>
      <p:sp>
        <p:nvSpPr>
          <p:cNvPr id="9" name="Shape 4041">
            <a:extLst>
              <a:ext uri="{FF2B5EF4-FFF2-40B4-BE49-F238E27FC236}">
                <a16:creationId xmlns:a16="http://schemas.microsoft.com/office/drawing/2014/main" id="{4018273F-57D6-43C6-B70D-F755DF23DE88}"/>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70</a:t>
            </a:fld>
            <a:endParaRPr lang="en" dirty="0"/>
          </a:p>
        </p:txBody>
      </p:sp>
    </p:spTree>
    <p:extLst>
      <p:ext uri="{BB962C8B-B14F-4D97-AF65-F5344CB8AC3E}">
        <p14:creationId xmlns:p14="http://schemas.microsoft.com/office/powerpoint/2010/main" val="29592964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Attacks on DES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r>
              <a:rPr lang="en-US" dirty="0"/>
              <a:t>In 1997, broken by Internet in a few months.</a:t>
            </a:r>
          </a:p>
          <a:p>
            <a:endParaRPr lang="en-US" dirty="0"/>
          </a:p>
          <a:p>
            <a:r>
              <a:rPr lang="en-US" dirty="0"/>
              <a:t>In Jul 1998, Deep Crack</a:t>
            </a:r>
          </a:p>
          <a:p>
            <a:pPr lvl="1"/>
            <a:r>
              <a:rPr lang="en-US" dirty="0"/>
              <a:t>Specialized machine built by the EFF</a:t>
            </a:r>
          </a:p>
          <a:p>
            <a:pPr lvl="1"/>
            <a:r>
              <a:rPr lang="en-US" dirty="0"/>
              <a:t>Cost $250K, took 6-8 months to build, cracks message in a few days</a:t>
            </a:r>
          </a:p>
          <a:p>
            <a:r>
              <a:rPr lang="en-US" dirty="0"/>
              <a:t>In 1999 above combined to break in 22 hours</a:t>
            </a:r>
          </a:p>
          <a:p>
            <a:endParaRPr lang="en-US" dirty="0"/>
          </a:p>
          <a:p>
            <a:r>
              <a:rPr lang="en-US" dirty="0"/>
              <a:t>Currently FPGA devices break it regularly in around a day at low (~$10K) cost</a:t>
            </a:r>
          </a:p>
          <a:p>
            <a:endParaRPr lang="en-US" dirty="0"/>
          </a:p>
          <a:p>
            <a:endParaRPr lang="en-US" dirty="0"/>
          </a:p>
        </p:txBody>
      </p:sp>
      <p:pic>
        <p:nvPicPr>
          <p:cNvPr id="5" name="Picture 4" descr="A circuit board&#10;&#10;Description generated with very high confidence">
            <a:extLst>
              <a:ext uri="{FF2B5EF4-FFF2-40B4-BE49-F238E27FC236}">
                <a16:creationId xmlns:a16="http://schemas.microsoft.com/office/drawing/2014/main" id="{274E579D-FFE6-4E4C-BFB0-757E59C6A5D6}"/>
              </a:ext>
            </a:extLst>
          </p:cNvPr>
          <p:cNvPicPr>
            <a:picLocks noChangeAspect="1"/>
          </p:cNvPicPr>
          <p:nvPr/>
        </p:nvPicPr>
        <p:blipFill>
          <a:blip r:embed="rId2"/>
          <a:stretch>
            <a:fillRect/>
          </a:stretch>
        </p:blipFill>
        <p:spPr>
          <a:xfrm>
            <a:off x="6005367" y="353962"/>
            <a:ext cx="1344855" cy="1409208"/>
          </a:xfrm>
          <a:prstGeom prst="rect">
            <a:avLst/>
          </a:prstGeom>
        </p:spPr>
      </p:pic>
      <p:sp>
        <p:nvSpPr>
          <p:cNvPr id="6" name="TextBox 5">
            <a:extLst>
              <a:ext uri="{FF2B5EF4-FFF2-40B4-BE49-F238E27FC236}">
                <a16:creationId xmlns:a16="http://schemas.microsoft.com/office/drawing/2014/main" id="{69788843-5A69-4898-B6C4-0B3C231444C6}"/>
              </a:ext>
            </a:extLst>
          </p:cNvPr>
          <p:cNvSpPr txBox="1"/>
          <p:nvPr/>
        </p:nvSpPr>
        <p:spPr>
          <a:xfrm>
            <a:off x="5557192" y="1763170"/>
            <a:ext cx="2536632" cy="261610"/>
          </a:xfrm>
          <a:prstGeom prst="rect">
            <a:avLst/>
          </a:prstGeom>
          <a:noFill/>
        </p:spPr>
        <p:txBody>
          <a:bodyPr wrap="square" rtlCol="0">
            <a:spAutoFit/>
          </a:bodyPr>
          <a:lstStyle/>
          <a:p>
            <a:r>
              <a:rPr lang="en-US" sz="1100" dirty="0">
                <a:solidFill>
                  <a:srgbClr val="3A81BA"/>
                </a:solidFill>
              </a:rPr>
              <a:t>Deep Crack had 1856 custom chips</a:t>
            </a:r>
            <a:endParaRPr lang="en-US" dirty="0">
              <a:solidFill>
                <a:srgbClr val="3A81BA"/>
              </a:solidFill>
            </a:endParaRPr>
          </a:p>
        </p:txBody>
      </p:sp>
      <p:sp>
        <p:nvSpPr>
          <p:cNvPr id="7" name="Shape 4041">
            <a:extLst>
              <a:ext uri="{FF2B5EF4-FFF2-40B4-BE49-F238E27FC236}">
                <a16:creationId xmlns:a16="http://schemas.microsoft.com/office/drawing/2014/main" id="{762A3761-6A7E-4FED-B237-AFA82289DFD9}"/>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71</a:t>
            </a:fld>
            <a:endParaRPr lang="en" dirty="0"/>
          </a:p>
        </p:txBody>
      </p:sp>
    </p:spTree>
    <p:extLst>
      <p:ext uri="{BB962C8B-B14F-4D97-AF65-F5344CB8AC3E}">
        <p14:creationId xmlns:p14="http://schemas.microsoft.com/office/powerpoint/2010/main" val="29680602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TripleDES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Salvage DES by repeating DES three times with </a:t>
            </a:r>
            <a:br>
              <a:rPr lang="en-US" dirty="0"/>
            </a:br>
            <a:r>
              <a:rPr lang="en-US" dirty="0"/>
              <a:t>3 keys (168 bit key)</a:t>
            </a:r>
          </a:p>
          <a:p>
            <a:pPr lvl="1"/>
            <a:r>
              <a:rPr lang="en-US" dirty="0"/>
              <a:t>Result called Triple DES (1998)</a:t>
            </a:r>
          </a:p>
          <a:p>
            <a:endParaRPr lang="en-US" dirty="0"/>
          </a:p>
          <a:p>
            <a:r>
              <a:rPr lang="en-US" dirty="0"/>
              <a:t>Cons</a:t>
            </a:r>
          </a:p>
          <a:p>
            <a:pPr lvl="1"/>
            <a:r>
              <a:rPr lang="en-US" dirty="0"/>
              <a:t>Key Option 1: due to the meet-in-the-middle </a:t>
            </a:r>
            <a:br>
              <a:rPr lang="en-US" dirty="0"/>
            </a:br>
            <a:r>
              <a:rPr lang="en-US" dirty="0"/>
              <a:t>attack (later in talk), the effective security it </a:t>
            </a:r>
            <a:br>
              <a:rPr lang="en-US" dirty="0"/>
            </a:br>
            <a:r>
              <a:rPr lang="en-US" dirty="0"/>
              <a:t>provides is only 112 bits</a:t>
            </a:r>
          </a:p>
          <a:p>
            <a:pPr lvl="1"/>
            <a:endParaRPr lang="en-US" dirty="0"/>
          </a:p>
          <a:p>
            <a:pPr lvl="1"/>
            <a:r>
              <a:rPr lang="en-US" dirty="0"/>
              <a:t>Key Option 2: effective security 80 bits, easily broken today</a:t>
            </a:r>
          </a:p>
          <a:p>
            <a:pPr lvl="1"/>
            <a:endParaRPr lang="en-US" dirty="0"/>
          </a:p>
          <a:p>
            <a:pPr lvl="1"/>
            <a:r>
              <a:rPr lang="en-US" dirty="0"/>
              <a:t>OpenSSL removed 3DES in 2016, calling it “weak”</a:t>
            </a:r>
          </a:p>
          <a:p>
            <a:pPr lvl="1"/>
            <a:endParaRPr lang="en-US" dirty="0"/>
          </a:p>
        </p:txBody>
      </p:sp>
      <p:pic>
        <p:nvPicPr>
          <p:cNvPr id="5" name="Picture 4" descr="A close up of a sign&#10;&#10;Description generated with high confidence">
            <a:extLst>
              <a:ext uri="{FF2B5EF4-FFF2-40B4-BE49-F238E27FC236}">
                <a16:creationId xmlns:a16="http://schemas.microsoft.com/office/drawing/2014/main" id="{A98CF771-CA4D-4581-AD27-A80F98C19012}"/>
              </a:ext>
            </a:extLst>
          </p:cNvPr>
          <p:cNvPicPr>
            <a:picLocks noChangeAspect="1"/>
          </p:cNvPicPr>
          <p:nvPr/>
        </p:nvPicPr>
        <p:blipFill>
          <a:blip r:embed="rId3"/>
          <a:stretch>
            <a:fillRect/>
          </a:stretch>
        </p:blipFill>
        <p:spPr>
          <a:xfrm>
            <a:off x="5795362" y="253275"/>
            <a:ext cx="1755357" cy="3055350"/>
          </a:xfrm>
          <a:prstGeom prst="rect">
            <a:avLst/>
          </a:prstGeom>
        </p:spPr>
      </p:pic>
      <p:sp>
        <p:nvSpPr>
          <p:cNvPr id="6" name="Shape 4041">
            <a:extLst>
              <a:ext uri="{FF2B5EF4-FFF2-40B4-BE49-F238E27FC236}">
                <a16:creationId xmlns:a16="http://schemas.microsoft.com/office/drawing/2014/main" id="{9AFC4500-8877-449C-BCD8-FFE4DDA5F6F7}"/>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72</a:t>
            </a:fld>
            <a:endParaRPr lang="en" dirty="0"/>
          </a:p>
        </p:txBody>
      </p:sp>
    </p:spTree>
    <p:extLst>
      <p:ext uri="{BB962C8B-B14F-4D97-AF65-F5344CB8AC3E}">
        <p14:creationId xmlns:p14="http://schemas.microsoft.com/office/powerpoint/2010/main" val="29410798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Modern cipher design</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10000"/>
          </a:bodyPr>
          <a:lstStyle/>
          <a:p>
            <a:r>
              <a:rPr lang="en-US" dirty="0"/>
              <a:t>Need good key management</a:t>
            </a:r>
          </a:p>
          <a:p>
            <a:pPr lvl="1"/>
            <a:r>
              <a:rPr lang="en-US" dirty="0"/>
              <a:t>Else key schedule attacks </a:t>
            </a:r>
          </a:p>
          <a:p>
            <a:endParaRPr lang="en-US" dirty="0"/>
          </a:p>
          <a:p>
            <a:r>
              <a:rPr lang="en-US" dirty="0"/>
              <a:t>Need good data mixing/substitution</a:t>
            </a:r>
          </a:p>
          <a:p>
            <a:pPr lvl="1"/>
            <a:r>
              <a:rPr lang="en-US" dirty="0"/>
              <a:t>Else frequency analysis</a:t>
            </a:r>
          </a:p>
          <a:p>
            <a:pPr lvl="1"/>
            <a:r>
              <a:rPr lang="en-US" dirty="0"/>
              <a:t>P-box, S-box combinations</a:t>
            </a:r>
          </a:p>
          <a:p>
            <a:pPr lvl="1"/>
            <a:endParaRPr lang="en-US" dirty="0"/>
          </a:p>
          <a:p>
            <a:r>
              <a:rPr lang="en-US" dirty="0"/>
              <a:t>Need </a:t>
            </a:r>
            <a:r>
              <a:rPr lang="en-US" b="1" i="1" dirty="0"/>
              <a:t>high throughput</a:t>
            </a:r>
            <a:r>
              <a:rPr lang="en-US" dirty="0"/>
              <a:t> in software and/or </a:t>
            </a:r>
            <a:br>
              <a:rPr lang="en-US" dirty="0"/>
            </a:br>
            <a:r>
              <a:rPr lang="en-US" dirty="0"/>
              <a:t>hardware</a:t>
            </a:r>
          </a:p>
          <a:p>
            <a:pPr lvl="1"/>
            <a:r>
              <a:rPr lang="en-US" dirty="0"/>
              <a:t>Leads to lots of tradeoffs, analysis</a:t>
            </a:r>
          </a:p>
          <a:p>
            <a:endParaRPr lang="en-US" dirty="0"/>
          </a:p>
          <a:p>
            <a:r>
              <a:rPr lang="en-US" sz="2400" dirty="0"/>
              <a:t>Leads to the modern </a:t>
            </a:r>
            <a:r>
              <a:rPr lang="en-US" sz="2400" b="1" dirty="0"/>
              <a:t>Advanced Encryption Standard</a:t>
            </a:r>
          </a:p>
          <a:p>
            <a:endParaRPr lang="en-US" dirty="0"/>
          </a:p>
        </p:txBody>
      </p:sp>
      <p:pic>
        <p:nvPicPr>
          <p:cNvPr id="5" name="Picture 4" descr="A picture containing text&#10;&#10;Description generated with high confidence">
            <a:extLst>
              <a:ext uri="{FF2B5EF4-FFF2-40B4-BE49-F238E27FC236}">
                <a16:creationId xmlns:a16="http://schemas.microsoft.com/office/drawing/2014/main" id="{C3289A72-C96D-4FC1-AAA4-C74F87B3FE93}"/>
              </a:ext>
            </a:extLst>
          </p:cNvPr>
          <p:cNvPicPr>
            <a:picLocks noChangeAspect="1"/>
          </p:cNvPicPr>
          <p:nvPr/>
        </p:nvPicPr>
        <p:blipFill>
          <a:blip r:embed="rId3"/>
          <a:stretch>
            <a:fillRect/>
          </a:stretch>
        </p:blipFill>
        <p:spPr>
          <a:xfrm>
            <a:off x="5301317" y="211950"/>
            <a:ext cx="2143125" cy="3295650"/>
          </a:xfrm>
          <a:prstGeom prst="rect">
            <a:avLst/>
          </a:prstGeom>
        </p:spPr>
      </p:pic>
      <p:sp>
        <p:nvSpPr>
          <p:cNvPr id="6" name="Shape 4041">
            <a:extLst>
              <a:ext uri="{FF2B5EF4-FFF2-40B4-BE49-F238E27FC236}">
                <a16:creationId xmlns:a16="http://schemas.microsoft.com/office/drawing/2014/main" id="{01F3D532-600F-4F5F-B821-1085D6430BE9}"/>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73</a:t>
            </a:fld>
            <a:endParaRPr lang="en" dirty="0"/>
          </a:p>
        </p:txBody>
      </p:sp>
    </p:spTree>
    <p:extLst>
      <p:ext uri="{BB962C8B-B14F-4D97-AF65-F5344CB8AC3E}">
        <p14:creationId xmlns:p14="http://schemas.microsoft.com/office/powerpoint/2010/main" val="11556583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Attacks and breaks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We’ll split into </a:t>
            </a:r>
          </a:p>
          <a:p>
            <a:pPr lvl="1"/>
            <a:r>
              <a:rPr lang="en-US" dirty="0"/>
              <a:t>Direct crypto attacks – attacks on the cipher directly</a:t>
            </a:r>
          </a:p>
          <a:p>
            <a:pPr lvl="1"/>
            <a:r>
              <a:rPr lang="en-US" dirty="0"/>
              <a:t>Software and hardware attacks – implementation errors or leaks</a:t>
            </a:r>
          </a:p>
          <a:p>
            <a:pPr lvl="1"/>
            <a:r>
              <a:rPr lang="en-US" dirty="0"/>
              <a:t>Other side channel attacks</a:t>
            </a:r>
          </a:p>
          <a:p>
            <a:r>
              <a:rPr lang="en-US" dirty="0"/>
              <a:t>Direct attack terminology – what attacker has</a:t>
            </a:r>
          </a:p>
          <a:p>
            <a:pPr lvl="1"/>
            <a:r>
              <a:rPr lang="en-US" dirty="0"/>
              <a:t>ciphertext only – access only to a set of ciphertexts</a:t>
            </a:r>
          </a:p>
          <a:p>
            <a:pPr lvl="1"/>
            <a:r>
              <a:rPr lang="en-US" dirty="0"/>
              <a:t>chosen ciphertext – decryptions of some chosen ciphertexts </a:t>
            </a:r>
          </a:p>
          <a:p>
            <a:pPr lvl="1"/>
            <a:r>
              <a:rPr lang="en-US" dirty="0"/>
              <a:t>known plaintext – access to plaintext and ciphertext pairs, attacks key</a:t>
            </a:r>
          </a:p>
          <a:p>
            <a:pPr lvl="1"/>
            <a:r>
              <a:rPr lang="en-US" dirty="0"/>
              <a:t>chosen plaintext – ciphertexts for arbitrary (attacker chosen) plaintexts</a:t>
            </a:r>
          </a:p>
          <a:p>
            <a:r>
              <a:rPr lang="en-US" dirty="0"/>
              <a:t>Most breaks on modern crypto done not to the main algorithm, but to side issues</a:t>
            </a:r>
          </a:p>
          <a:p>
            <a:endParaRPr lang="en-US" dirty="0"/>
          </a:p>
          <a:p>
            <a:endParaRPr lang="en-US" dirty="0"/>
          </a:p>
          <a:p>
            <a:endParaRPr lang="en-US" dirty="0"/>
          </a:p>
          <a:p>
            <a:endParaRPr lang="en-US" dirty="0"/>
          </a:p>
        </p:txBody>
      </p:sp>
      <p:pic>
        <p:nvPicPr>
          <p:cNvPr id="5" name="Picture 4" descr="A picture containing text&#10;&#10;Description generated with very high confidence">
            <a:extLst>
              <a:ext uri="{FF2B5EF4-FFF2-40B4-BE49-F238E27FC236}">
                <a16:creationId xmlns:a16="http://schemas.microsoft.com/office/drawing/2014/main" id="{B159CC38-E256-4D15-BF19-0DEEB10DAE06}"/>
              </a:ext>
            </a:extLst>
          </p:cNvPr>
          <p:cNvPicPr>
            <a:picLocks noChangeAspect="1"/>
          </p:cNvPicPr>
          <p:nvPr/>
        </p:nvPicPr>
        <p:blipFill>
          <a:blip r:embed="rId3"/>
          <a:stretch>
            <a:fillRect/>
          </a:stretch>
        </p:blipFill>
        <p:spPr>
          <a:xfrm>
            <a:off x="5918819" y="182529"/>
            <a:ext cx="1603142" cy="1097100"/>
          </a:xfrm>
          <a:prstGeom prst="rect">
            <a:avLst/>
          </a:prstGeom>
        </p:spPr>
      </p:pic>
      <p:sp>
        <p:nvSpPr>
          <p:cNvPr id="6" name="Shape 4041">
            <a:extLst>
              <a:ext uri="{FF2B5EF4-FFF2-40B4-BE49-F238E27FC236}">
                <a16:creationId xmlns:a16="http://schemas.microsoft.com/office/drawing/2014/main" id="{A6539073-62F7-4B71-85F0-904E8760A0C9}"/>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74</a:t>
            </a:fld>
            <a:endParaRPr lang="en" dirty="0"/>
          </a:p>
        </p:txBody>
      </p:sp>
    </p:spTree>
    <p:extLst>
      <p:ext uri="{BB962C8B-B14F-4D97-AF65-F5344CB8AC3E}">
        <p14:creationId xmlns:p14="http://schemas.microsoft.com/office/powerpoint/2010/main" val="23364388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Direct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lstStyle/>
          <a:p>
            <a:pPr fontAlgn="ctr"/>
            <a:r>
              <a:rPr lang="en-US" dirty="0"/>
              <a:t>Brute Force Attack (also see password section)</a:t>
            </a:r>
          </a:p>
          <a:p>
            <a:pPr lvl="1" fontAlgn="ctr"/>
            <a:r>
              <a:rPr lang="en-US" dirty="0"/>
              <a:t>Trying many passwords or passphrases with the</a:t>
            </a:r>
            <a:br>
              <a:rPr lang="en-US" dirty="0"/>
            </a:br>
            <a:r>
              <a:rPr lang="en-US" dirty="0"/>
              <a:t>hope of eventually guessing correctly</a:t>
            </a:r>
          </a:p>
          <a:p>
            <a:pPr lvl="1" fontAlgn="ctr"/>
            <a:r>
              <a:rPr lang="en-US" dirty="0"/>
              <a:t>Who has tried to brute force an encrypted zip file?</a:t>
            </a:r>
          </a:p>
          <a:p>
            <a:pPr lvl="1" fontAlgn="ctr"/>
            <a:r>
              <a:rPr lang="en-US" dirty="0"/>
              <a:t>Incredibly powerful machines built to do this</a:t>
            </a:r>
          </a:p>
          <a:p>
            <a:pPr lvl="1" fontAlgn="ctr"/>
            <a:r>
              <a:rPr lang="en-US" dirty="0"/>
              <a:t>NSA?</a:t>
            </a:r>
          </a:p>
          <a:p>
            <a:pPr lvl="1" fontAlgn="ctr"/>
            <a:r>
              <a:rPr lang="en-US" dirty="0"/>
              <a:t>Many tools:</a:t>
            </a:r>
          </a:p>
          <a:p>
            <a:pPr lvl="2" fontAlgn="ctr"/>
            <a:r>
              <a:rPr lang="en-US" dirty="0"/>
              <a:t>Aircrack-ng, Cain and Abel, Crack, DaveGrohl, John the Ripper, L0phtCrack</a:t>
            </a:r>
          </a:p>
          <a:p>
            <a:pPr fontAlgn="ctr"/>
            <a:r>
              <a:rPr lang="en-US" dirty="0"/>
              <a:t>1995: Netscape SSL cracked by bad RNG</a:t>
            </a:r>
          </a:p>
          <a:p>
            <a:pPr fontAlgn="ctr"/>
            <a:r>
              <a:rPr lang="en-US" dirty="0"/>
              <a:t>2008: OpenSSL in Debian/Ubuntu flawed</a:t>
            </a:r>
          </a:p>
          <a:p>
            <a:endParaRPr lang="en-US" dirty="0"/>
          </a:p>
        </p:txBody>
      </p:sp>
      <p:pic>
        <p:nvPicPr>
          <p:cNvPr id="5" name="Picture 4" descr="A screenshot of a cell phone&#10;&#10;Description generated with high confidence">
            <a:extLst>
              <a:ext uri="{FF2B5EF4-FFF2-40B4-BE49-F238E27FC236}">
                <a16:creationId xmlns:a16="http://schemas.microsoft.com/office/drawing/2014/main" id="{346E1369-5055-4CD7-8691-172C587C0C59}"/>
              </a:ext>
            </a:extLst>
          </p:cNvPr>
          <p:cNvPicPr>
            <a:picLocks noChangeAspect="1"/>
          </p:cNvPicPr>
          <p:nvPr/>
        </p:nvPicPr>
        <p:blipFill>
          <a:blip r:embed="rId3"/>
          <a:stretch>
            <a:fillRect/>
          </a:stretch>
        </p:blipFill>
        <p:spPr>
          <a:xfrm>
            <a:off x="5771772" y="348385"/>
            <a:ext cx="2306105" cy="1758696"/>
          </a:xfrm>
          <a:prstGeom prst="rect">
            <a:avLst/>
          </a:prstGeom>
        </p:spPr>
      </p:pic>
      <p:sp>
        <p:nvSpPr>
          <p:cNvPr id="6" name="Shape 4041">
            <a:extLst>
              <a:ext uri="{FF2B5EF4-FFF2-40B4-BE49-F238E27FC236}">
                <a16:creationId xmlns:a16="http://schemas.microsoft.com/office/drawing/2014/main" id="{B9D386F5-19F5-437A-928C-E350D72D15A7}"/>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75</a:t>
            </a:fld>
            <a:endParaRPr lang="en" dirty="0"/>
          </a:p>
        </p:txBody>
      </p:sp>
    </p:spTree>
    <p:extLst>
      <p:ext uri="{BB962C8B-B14F-4D97-AF65-F5344CB8AC3E}">
        <p14:creationId xmlns:p14="http://schemas.microsoft.com/office/powerpoint/2010/main" val="34628272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Differential cryptanalysis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10000"/>
          </a:bodyPr>
          <a:lstStyle/>
          <a:p>
            <a:r>
              <a:rPr lang="en-US" dirty="0"/>
              <a:t>Eli Biham and Adi Shamir 1980s</a:t>
            </a:r>
          </a:p>
          <a:p>
            <a:r>
              <a:rPr lang="en-US" dirty="0"/>
              <a:t>Exploit how differences in plaintext relate in ciphertext</a:t>
            </a:r>
          </a:p>
          <a:p>
            <a:r>
              <a:rPr lang="en-US" dirty="0"/>
              <a:t>Exploits asymmetry to deduce key</a:t>
            </a:r>
          </a:p>
          <a:p>
            <a:pPr fontAlgn="ctr"/>
            <a:r>
              <a:rPr lang="en-US" dirty="0"/>
              <a:t>Primarily for block ciphers, less so for stream ciphers and hash functions</a:t>
            </a:r>
          </a:p>
          <a:p>
            <a:pPr fontAlgn="ctr"/>
            <a:r>
              <a:rPr lang="en-US" dirty="0"/>
              <a:t>Don Coppersmith  (IDM DES team) published in 1994 that IBM knew of differential in 1974</a:t>
            </a:r>
          </a:p>
          <a:p>
            <a:pPr lvl="1" fontAlgn="ctr"/>
            <a:r>
              <a:rPr lang="en-US" dirty="0"/>
              <a:t> "After discussions with NSA, it was decided that disclosure of the design considerations would reveal the technique of differential cryptanalysis, a powerful technique that could be used against many ciphers. This in turn would weaken the competitive advantage the United States enjoyed over other countries in the field of cryptography."</a:t>
            </a:r>
          </a:p>
          <a:p>
            <a:pPr fontAlgn="ctr"/>
            <a:r>
              <a:rPr lang="en-US" dirty="0"/>
              <a:t>Breaks FEAL after 4 rounds with 8 chosen plaintexts, even breaks 31 round FEAL</a:t>
            </a:r>
          </a:p>
          <a:p>
            <a:pPr fontAlgn="ctr"/>
            <a:r>
              <a:rPr lang="en-US" dirty="0"/>
              <a:t>DES with ~2^47 plaintexts</a:t>
            </a:r>
          </a:p>
          <a:p>
            <a:endParaRPr lang="en-US" dirty="0"/>
          </a:p>
        </p:txBody>
      </p:sp>
      <p:pic>
        <p:nvPicPr>
          <p:cNvPr id="5" name="Picture 4" descr="A close up of a sign&#10;&#10;Description generated with very high confidence">
            <a:extLst>
              <a:ext uri="{FF2B5EF4-FFF2-40B4-BE49-F238E27FC236}">
                <a16:creationId xmlns:a16="http://schemas.microsoft.com/office/drawing/2014/main" id="{3C5163F1-B4B0-4B70-AF37-E6B31A894D6F}"/>
              </a:ext>
            </a:extLst>
          </p:cNvPr>
          <p:cNvPicPr>
            <a:picLocks noChangeAspect="1"/>
          </p:cNvPicPr>
          <p:nvPr/>
        </p:nvPicPr>
        <p:blipFill>
          <a:blip r:embed="rId3"/>
          <a:stretch>
            <a:fillRect/>
          </a:stretch>
        </p:blipFill>
        <p:spPr>
          <a:xfrm>
            <a:off x="6645511" y="295200"/>
            <a:ext cx="960885" cy="1514696"/>
          </a:xfrm>
          <a:prstGeom prst="rect">
            <a:avLst/>
          </a:prstGeom>
        </p:spPr>
      </p:pic>
      <p:sp>
        <p:nvSpPr>
          <p:cNvPr id="6" name="Shape 4041">
            <a:extLst>
              <a:ext uri="{FF2B5EF4-FFF2-40B4-BE49-F238E27FC236}">
                <a16:creationId xmlns:a16="http://schemas.microsoft.com/office/drawing/2014/main" id="{E0A38028-AD52-4335-A743-7555A02DA5EE}"/>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76</a:t>
            </a:fld>
            <a:endParaRPr lang="en" dirty="0"/>
          </a:p>
        </p:txBody>
      </p:sp>
    </p:spTree>
    <p:extLst>
      <p:ext uri="{BB962C8B-B14F-4D97-AF65-F5344CB8AC3E}">
        <p14:creationId xmlns:p14="http://schemas.microsoft.com/office/powerpoint/2010/main" val="5223370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Higher order differential cryptanalysis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pPr fontAlgn="ctr"/>
            <a:r>
              <a:rPr lang="en-US" dirty="0"/>
              <a:t>Xuejia Lai, in 1994, laid the groundwork by showing that differentials are a special case of the more general case of higher order derivates</a:t>
            </a:r>
          </a:p>
          <a:p>
            <a:pPr fontAlgn="ctr"/>
            <a:endParaRPr lang="en-US" dirty="0"/>
          </a:p>
          <a:p>
            <a:pPr fontAlgn="ctr"/>
            <a:r>
              <a:rPr lang="en-US" dirty="0"/>
              <a:t>Lars Knudsen, in the same year, was able to show how the concept of higher order derivatives can be used to mount attacks on block ciphers</a:t>
            </a:r>
          </a:p>
          <a:p>
            <a:pPr fontAlgn="ctr"/>
            <a:endParaRPr lang="en-US" dirty="0"/>
          </a:p>
          <a:p>
            <a:pPr fontAlgn="ctr"/>
            <a:r>
              <a:rPr lang="en-US" dirty="0"/>
              <a:t>Used to break KN-Cipher, a cipher which had previously been proved to be immune against standard differential cryptanalysis.</a:t>
            </a:r>
          </a:p>
          <a:p>
            <a:pPr fontAlgn="ctr"/>
            <a:endParaRPr lang="en-US" dirty="0"/>
          </a:p>
          <a:p>
            <a:endParaRPr lang="en-US" dirty="0"/>
          </a:p>
        </p:txBody>
      </p:sp>
      <p:sp>
        <p:nvSpPr>
          <p:cNvPr id="5" name="Shape 4041">
            <a:extLst>
              <a:ext uri="{FF2B5EF4-FFF2-40B4-BE49-F238E27FC236}">
                <a16:creationId xmlns:a16="http://schemas.microsoft.com/office/drawing/2014/main" id="{6E5500ED-6547-46D8-A575-74582DBAF081}"/>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77</a:t>
            </a:fld>
            <a:endParaRPr lang="en" dirty="0"/>
          </a:p>
        </p:txBody>
      </p:sp>
    </p:spTree>
    <p:extLst>
      <p:ext uri="{BB962C8B-B14F-4D97-AF65-F5344CB8AC3E}">
        <p14:creationId xmlns:p14="http://schemas.microsoft.com/office/powerpoint/2010/main" val="7955137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Meet-in-the-middle attack</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10000"/>
          </a:bodyPr>
          <a:lstStyle/>
          <a:p>
            <a:pPr fontAlgn="ctr"/>
            <a:r>
              <a:rPr lang="en-US" dirty="0"/>
              <a:t>Tempting to encrypt data several times using </a:t>
            </a:r>
            <a:br>
              <a:rPr lang="en-US" dirty="0"/>
            </a:br>
            <a:r>
              <a:rPr lang="en-US" dirty="0"/>
              <a:t>multiple keys</a:t>
            </a:r>
          </a:p>
          <a:p>
            <a:pPr fontAlgn="ctr"/>
            <a:r>
              <a:rPr lang="en-US" dirty="0"/>
              <a:t>MITM is a generic time-space tradeoff </a:t>
            </a:r>
          </a:p>
          <a:p>
            <a:pPr lvl="1" fontAlgn="ctr"/>
            <a:r>
              <a:rPr lang="en-US" dirty="0"/>
              <a:t>Stores intermediate encryption and/or decryptions values, speeds up brute force</a:t>
            </a:r>
          </a:p>
          <a:p>
            <a:pPr lvl="1" fontAlgn="ctr"/>
            <a:r>
              <a:rPr lang="en-US" dirty="0"/>
              <a:t>Find keys using both the range (ciphertext) and domain (plaintext) of the composition of several functions (or block ciphers) such that the forward mapping through the first functions is the same as the backward mapping (inverse image) through the last functions, meeting in the middle</a:t>
            </a:r>
          </a:p>
          <a:p>
            <a:pPr lvl="1" fontAlgn="ctr"/>
            <a:r>
              <a:rPr lang="en-US" dirty="0"/>
              <a:t>Is why Double DES (116 bits of key) not used - broken with 2^57 ops</a:t>
            </a:r>
          </a:p>
          <a:p>
            <a:pPr lvl="1" fontAlgn="ctr"/>
            <a:r>
              <a:rPr lang="en-US" dirty="0"/>
              <a:t>Is why Triple DES (168 bit) brute forced in 2^56 speed, 2^112 ops </a:t>
            </a:r>
          </a:p>
          <a:p>
            <a:r>
              <a:rPr lang="en-US" dirty="0"/>
              <a:t>Multidimensional MITM (MD-MITM) </a:t>
            </a:r>
          </a:p>
          <a:p>
            <a:pPr lvl="1"/>
            <a:r>
              <a:rPr lang="en-US" dirty="0"/>
              <a:t>several simultaneous MITM-attacks at once for multiple layers</a:t>
            </a:r>
          </a:p>
          <a:p>
            <a:pPr fontAlgn="ctr"/>
            <a:endParaRPr lang="en-US" dirty="0"/>
          </a:p>
          <a:p>
            <a:endParaRPr lang="en-US" dirty="0"/>
          </a:p>
        </p:txBody>
      </p:sp>
      <p:pic>
        <p:nvPicPr>
          <p:cNvPr id="5" name="Picture 4" descr="A screenshot of a social media post&#10;&#10;Description generated with very high confidence">
            <a:extLst>
              <a:ext uri="{FF2B5EF4-FFF2-40B4-BE49-F238E27FC236}">
                <a16:creationId xmlns:a16="http://schemas.microsoft.com/office/drawing/2014/main" id="{161D57E4-89F1-460F-881D-E2DD1B4654AD}"/>
              </a:ext>
            </a:extLst>
          </p:cNvPr>
          <p:cNvPicPr>
            <a:picLocks noChangeAspect="1"/>
          </p:cNvPicPr>
          <p:nvPr/>
        </p:nvPicPr>
        <p:blipFill>
          <a:blip r:embed="rId2"/>
          <a:stretch>
            <a:fillRect/>
          </a:stretch>
        </p:blipFill>
        <p:spPr>
          <a:xfrm>
            <a:off x="5861753" y="180486"/>
            <a:ext cx="1907048" cy="1247332"/>
          </a:xfrm>
          <a:prstGeom prst="rect">
            <a:avLst/>
          </a:prstGeom>
        </p:spPr>
      </p:pic>
      <p:sp>
        <p:nvSpPr>
          <p:cNvPr id="6" name="Shape 4041">
            <a:extLst>
              <a:ext uri="{FF2B5EF4-FFF2-40B4-BE49-F238E27FC236}">
                <a16:creationId xmlns:a16="http://schemas.microsoft.com/office/drawing/2014/main" id="{239EA1BF-A466-4868-AA8C-5D50DC6860C5}"/>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78</a:t>
            </a:fld>
            <a:endParaRPr lang="en" dirty="0"/>
          </a:p>
        </p:txBody>
      </p:sp>
    </p:spTree>
    <p:extLst>
      <p:ext uri="{BB962C8B-B14F-4D97-AF65-F5344CB8AC3E}">
        <p14:creationId xmlns:p14="http://schemas.microsoft.com/office/powerpoint/2010/main" val="17954035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Related key attack</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pPr fontAlgn="ctr"/>
            <a:r>
              <a:rPr lang="en-US" dirty="0"/>
              <a:t>Attacker observes operation of cipher operating with different, yet related, keys</a:t>
            </a:r>
          </a:p>
          <a:p>
            <a:pPr fontAlgn="ctr"/>
            <a:r>
              <a:rPr lang="en-US" dirty="0"/>
              <a:t>1994: Biham</a:t>
            </a:r>
          </a:p>
          <a:p>
            <a:pPr fontAlgn="ctr"/>
            <a:r>
              <a:rPr lang="en-US" dirty="0"/>
              <a:t>Breaks KASUMI (successor to A5/2)</a:t>
            </a:r>
          </a:p>
          <a:p>
            <a:pPr lvl="1" fontAlgn="ctr"/>
            <a:r>
              <a:rPr lang="en-US" dirty="0"/>
              <a:t>8 round, 64-bit block, 128-bit key</a:t>
            </a:r>
          </a:p>
          <a:p>
            <a:pPr lvl="1" fontAlgn="ctr"/>
            <a:r>
              <a:rPr lang="en-US" dirty="0"/>
              <a:t>Was basis of 3G confidentiality and integrity algorithms</a:t>
            </a:r>
          </a:p>
          <a:p>
            <a:pPr lvl="1" fontAlgn="ctr"/>
            <a:endParaRPr lang="en-US" dirty="0"/>
          </a:p>
          <a:p>
            <a:pPr fontAlgn="ctr"/>
            <a:r>
              <a:rPr lang="en-US" dirty="0"/>
              <a:t>Wired Equivalent Privacy (WEP) used in WiFi wireless routers</a:t>
            </a:r>
          </a:p>
          <a:p>
            <a:pPr lvl="1" fontAlgn="ctr"/>
            <a:r>
              <a:rPr lang="en-US" dirty="0"/>
              <a:t>Released 1997, </a:t>
            </a:r>
          </a:p>
          <a:p>
            <a:pPr lvl="1" fontAlgn="ctr"/>
            <a:r>
              <a:rPr lang="en-US" dirty="0"/>
              <a:t>Based on RC4 stream cipher with too weak 24-bit IV should not be used on repeated traffic</a:t>
            </a:r>
          </a:p>
          <a:p>
            <a:pPr lvl="1" fontAlgn="ctr"/>
            <a:r>
              <a:rPr lang="en-US" dirty="0"/>
              <a:t>24-bit IV implies for 5000 packets, have 50% chance of IV repeating (Birthday Paradox) </a:t>
            </a:r>
          </a:p>
          <a:p>
            <a:pPr lvl="1" fontAlgn="ctr"/>
            <a:r>
              <a:rPr lang="en-US" dirty="0"/>
              <a:t>2003: Replaced by interim Wi-Fi Protected Access (WPA)</a:t>
            </a:r>
          </a:p>
          <a:p>
            <a:pPr lvl="1" fontAlgn="ctr"/>
            <a:r>
              <a:rPr lang="en-US" dirty="0"/>
              <a:t>2004: Replaced by more secure WPA2</a:t>
            </a:r>
          </a:p>
          <a:p>
            <a:pPr lvl="1" fontAlgn="ctr"/>
            <a:r>
              <a:rPr lang="en-US" dirty="0"/>
              <a:t>See KRACK in replay attack section</a:t>
            </a:r>
          </a:p>
          <a:p>
            <a:endParaRPr lang="en-US" dirty="0"/>
          </a:p>
        </p:txBody>
      </p:sp>
      <p:sp>
        <p:nvSpPr>
          <p:cNvPr id="5" name="Shape 4041">
            <a:extLst>
              <a:ext uri="{FF2B5EF4-FFF2-40B4-BE49-F238E27FC236}">
                <a16:creationId xmlns:a16="http://schemas.microsoft.com/office/drawing/2014/main" id="{3BBB99E3-39DD-4A0D-94C2-2C5A367DA2BA}"/>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79</a:t>
            </a:fld>
            <a:endParaRPr lang="en" dirty="0"/>
          </a:p>
        </p:txBody>
      </p:sp>
    </p:spTree>
    <p:extLst>
      <p:ext uri="{BB962C8B-B14F-4D97-AF65-F5344CB8AC3E}">
        <p14:creationId xmlns:p14="http://schemas.microsoft.com/office/powerpoint/2010/main" val="1322866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Stream ciphers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77500" lnSpcReduction="20000"/>
          </a:bodyPr>
          <a:lstStyle/>
          <a:p>
            <a:r>
              <a:rPr lang="en-US" b="1" i="1" dirty="0"/>
              <a:t>Similar to a one-time-pad</a:t>
            </a:r>
          </a:p>
          <a:p>
            <a:r>
              <a:rPr lang="en-US" dirty="0"/>
              <a:t>Alice creates a “stream” of “random” values, </a:t>
            </a:r>
          </a:p>
          <a:p>
            <a:pPr lvl="1"/>
            <a:r>
              <a:rPr lang="en-US" dirty="0"/>
              <a:t>Must be reproducible by listener Bob</a:t>
            </a:r>
          </a:p>
          <a:p>
            <a:pPr lvl="1"/>
            <a:r>
              <a:rPr lang="en-US" dirty="0"/>
              <a:t>XOR with message at both ends</a:t>
            </a:r>
          </a:p>
          <a:p>
            <a:r>
              <a:rPr lang="en-US" dirty="0"/>
              <a:t>Examples</a:t>
            </a:r>
          </a:p>
          <a:p>
            <a:pPr lvl="1"/>
            <a:r>
              <a:rPr lang="en-US" dirty="0"/>
              <a:t>RC4 (Rivest, designed 1987, leaked 1994) </a:t>
            </a:r>
          </a:p>
          <a:p>
            <a:pPr lvl="2"/>
            <a:r>
              <a:rPr lang="en-US" dirty="0"/>
              <a:t>Bad usage led to break in WEP</a:t>
            </a:r>
          </a:p>
          <a:p>
            <a:pPr lvl="2"/>
            <a:r>
              <a:rPr lang="en-US" dirty="0"/>
              <a:t>2015: speculation some state agencies can break when used with TLS</a:t>
            </a:r>
          </a:p>
          <a:p>
            <a:pPr lvl="2"/>
            <a:r>
              <a:rPr lang="en-US" dirty="0"/>
              <a:t>RFC 7465 prohibits use of RC4 in TLS</a:t>
            </a:r>
          </a:p>
          <a:p>
            <a:pPr lvl="1"/>
            <a:r>
              <a:rPr lang="en-US" dirty="0"/>
              <a:t>ISAAC (Jenkins 1993) – minor weaknesses, still ok to use</a:t>
            </a:r>
          </a:p>
          <a:p>
            <a:pPr lvl="2"/>
            <a:r>
              <a:rPr lang="en-US" dirty="0"/>
              <a:t>Used in UNIX </a:t>
            </a:r>
            <a:r>
              <a:rPr lang="en-US" b="1" dirty="0">
                <a:latin typeface="Consolas" panose="020B0609020204030204" pitchFamily="49" charset="0"/>
                <a:cs typeface="Consolas" panose="020B0609020204030204" pitchFamily="49" charset="0"/>
              </a:rPr>
              <a:t>shred</a:t>
            </a:r>
            <a:r>
              <a:rPr lang="en-US" dirty="0"/>
              <a:t> to wipe data </a:t>
            </a:r>
            <a:endParaRPr lang="en-US" b="1" dirty="0">
              <a:latin typeface="Consolas" panose="020B0609020204030204" pitchFamily="49" charset="0"/>
              <a:cs typeface="Consolas" panose="020B0609020204030204" pitchFamily="49" charset="0"/>
            </a:endParaRPr>
          </a:p>
          <a:p>
            <a:pPr lvl="1"/>
            <a:r>
              <a:rPr lang="en-US" dirty="0"/>
              <a:t>Salsa20 (Bernstein, 2007)</a:t>
            </a:r>
          </a:p>
          <a:p>
            <a:pPr lvl="2"/>
            <a:r>
              <a:rPr lang="en-US" dirty="0"/>
              <a:t>Best known attacks break 8 of the 12 or 20 rounds, still usable</a:t>
            </a:r>
          </a:p>
          <a:p>
            <a:pPr lvl="1"/>
            <a:r>
              <a:rPr lang="en-US" b="1" dirty="0"/>
              <a:t>ChaCha</a:t>
            </a:r>
            <a:r>
              <a:rPr lang="en-US" dirty="0"/>
              <a:t> (Bernstein 2008)</a:t>
            </a:r>
          </a:p>
          <a:p>
            <a:pPr lvl="2"/>
            <a:r>
              <a:rPr lang="en-US" dirty="0"/>
              <a:t>Selected by Google to replace RC4 in TLS</a:t>
            </a:r>
          </a:p>
          <a:p>
            <a:pPr lvl="2"/>
            <a:r>
              <a:rPr lang="en-US" dirty="0"/>
              <a:t>Used in OpenSSH, OpenBSD, NetBSD</a:t>
            </a:r>
          </a:p>
          <a:p>
            <a:pPr lvl="2"/>
            <a:r>
              <a:rPr lang="en-US" dirty="0"/>
              <a:t>Linux kernel uses for /dev/urandom</a:t>
            </a:r>
          </a:p>
          <a:p>
            <a:endParaRPr lang="en-US" dirty="0"/>
          </a:p>
        </p:txBody>
      </p:sp>
      <p:pic>
        <p:nvPicPr>
          <p:cNvPr id="5" name="Picture 4" descr="A person wearing glasses and smiling at the camera&#10;&#10;Description generated with very high confidence">
            <a:extLst>
              <a:ext uri="{FF2B5EF4-FFF2-40B4-BE49-F238E27FC236}">
                <a16:creationId xmlns:a16="http://schemas.microsoft.com/office/drawing/2014/main" id="{4320C9EB-BE3F-40B1-89B4-3D8017C21556}"/>
              </a:ext>
            </a:extLst>
          </p:cNvPr>
          <p:cNvPicPr>
            <a:picLocks noChangeAspect="1"/>
          </p:cNvPicPr>
          <p:nvPr/>
        </p:nvPicPr>
        <p:blipFill>
          <a:blip r:embed="rId2"/>
          <a:stretch>
            <a:fillRect/>
          </a:stretch>
        </p:blipFill>
        <p:spPr>
          <a:xfrm>
            <a:off x="6230112" y="2690076"/>
            <a:ext cx="1220444" cy="1832191"/>
          </a:xfrm>
          <a:prstGeom prst="rect">
            <a:avLst/>
          </a:prstGeom>
        </p:spPr>
      </p:pic>
      <p:grpSp>
        <p:nvGrpSpPr>
          <p:cNvPr id="9" name="Group 8">
            <a:extLst>
              <a:ext uri="{FF2B5EF4-FFF2-40B4-BE49-F238E27FC236}">
                <a16:creationId xmlns:a16="http://schemas.microsoft.com/office/drawing/2014/main" id="{6B95E663-872F-4D9D-8497-A89F003D35E4}"/>
              </a:ext>
            </a:extLst>
          </p:cNvPr>
          <p:cNvGrpSpPr/>
          <p:nvPr/>
        </p:nvGrpSpPr>
        <p:grpSpPr>
          <a:xfrm>
            <a:off x="5555223" y="326265"/>
            <a:ext cx="2034294" cy="1771900"/>
            <a:chOff x="5328100" y="621233"/>
            <a:chExt cx="2034294" cy="1771900"/>
          </a:xfrm>
        </p:grpSpPr>
        <p:pic>
          <p:nvPicPr>
            <p:cNvPr id="7" name="Picture 6" descr="A screenshot of a cell phone&#10;&#10;Description generated with very high confidence">
              <a:extLst>
                <a:ext uri="{FF2B5EF4-FFF2-40B4-BE49-F238E27FC236}">
                  <a16:creationId xmlns:a16="http://schemas.microsoft.com/office/drawing/2014/main" id="{83FA8B03-1EAD-4748-9101-22252B6DD03A}"/>
                </a:ext>
              </a:extLst>
            </p:cNvPr>
            <p:cNvPicPr>
              <a:picLocks noChangeAspect="1"/>
            </p:cNvPicPr>
            <p:nvPr/>
          </p:nvPicPr>
          <p:blipFill>
            <a:blip r:embed="rId3"/>
            <a:stretch>
              <a:fillRect/>
            </a:stretch>
          </p:blipFill>
          <p:spPr>
            <a:xfrm>
              <a:off x="5328100" y="621233"/>
              <a:ext cx="1809631" cy="1171736"/>
            </a:xfrm>
            <a:prstGeom prst="rect">
              <a:avLst/>
            </a:prstGeom>
          </p:spPr>
        </p:pic>
        <p:sp>
          <p:nvSpPr>
            <p:cNvPr id="8" name="TextBox 7">
              <a:extLst>
                <a:ext uri="{FF2B5EF4-FFF2-40B4-BE49-F238E27FC236}">
                  <a16:creationId xmlns:a16="http://schemas.microsoft.com/office/drawing/2014/main" id="{199F820E-FF45-43F8-AD4D-8E4F82BC0C9A}"/>
                </a:ext>
              </a:extLst>
            </p:cNvPr>
            <p:cNvSpPr txBox="1"/>
            <p:nvPr/>
          </p:nvSpPr>
          <p:spPr>
            <a:xfrm>
              <a:off x="5451003" y="1792969"/>
              <a:ext cx="1911391" cy="600164"/>
            </a:xfrm>
            <a:prstGeom prst="rect">
              <a:avLst/>
            </a:prstGeom>
            <a:noFill/>
          </p:spPr>
          <p:txBody>
            <a:bodyPr wrap="square" rtlCol="0">
              <a:spAutoFit/>
            </a:bodyPr>
            <a:lstStyle/>
            <a:p>
              <a:r>
                <a:rPr lang="en-US" sz="1100" kern="1200" dirty="0">
                  <a:solidFill>
                    <a:srgbClr val="3A81BA"/>
                  </a:solidFill>
                  <a:latin typeface="+mn-lt"/>
                  <a:ea typeface="+mn-ea"/>
                  <a:cs typeface="+mn-cs"/>
                </a:rPr>
                <a:t>Keystream generator for A5/1, used to encrypt GSM mobile phones, weak/broken</a:t>
              </a:r>
            </a:p>
          </p:txBody>
        </p:sp>
      </p:grpSp>
      <p:sp>
        <p:nvSpPr>
          <p:cNvPr id="10" name="Shape 4041">
            <a:extLst>
              <a:ext uri="{FF2B5EF4-FFF2-40B4-BE49-F238E27FC236}">
                <a16:creationId xmlns:a16="http://schemas.microsoft.com/office/drawing/2014/main" id="{B46D6A49-CB0E-4BC3-9F36-58AC5D1775D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a:t>
            </a:fld>
            <a:endParaRPr lang="en" dirty="0"/>
          </a:p>
        </p:txBody>
      </p:sp>
    </p:spTree>
    <p:extLst>
      <p:ext uri="{BB962C8B-B14F-4D97-AF65-F5344CB8AC3E}">
        <p14:creationId xmlns:p14="http://schemas.microsoft.com/office/powerpoint/2010/main" val="1287479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XSL attack</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pPr fontAlgn="ctr"/>
            <a:r>
              <a:rPr lang="en-US" dirty="0"/>
              <a:t>eXtended Sparse Linearization (XSL) attack is a method of cryptanalysis for block ciphers. The attack was first published in 2002 by researchers Nicolas Courtois and Josef Pieprzyk</a:t>
            </a:r>
          </a:p>
          <a:p>
            <a:pPr fontAlgn="ctr"/>
            <a:r>
              <a:rPr lang="en-US" dirty="0"/>
              <a:t>XSL attack relies on first analyzing the internals of a cipher and deriving a system of quadratic simultaneous equations. These systems of equations are typically very large, for example 8,000 equations with 1,600 variables for the 128-bit AES</a:t>
            </a:r>
          </a:p>
          <a:p>
            <a:pPr fontAlgn="ctr"/>
            <a:r>
              <a:rPr lang="en-US" dirty="0"/>
              <a:t>Still NP-Hard</a:t>
            </a:r>
          </a:p>
          <a:p>
            <a:pPr fontAlgn="ctr"/>
            <a:r>
              <a:rPr lang="en-US" dirty="0"/>
              <a:t>My roommate Jiun-Ming Chen from grad school </a:t>
            </a:r>
            <a:br>
              <a:rPr lang="en-US" dirty="0"/>
            </a:br>
            <a:r>
              <a:rPr lang="en-US" dirty="0"/>
              <a:t>(we had same advisor T.T.Moh) works on this</a:t>
            </a:r>
          </a:p>
          <a:p>
            <a:pPr fontAlgn="ctr"/>
            <a:r>
              <a:rPr lang="en-US" dirty="0"/>
              <a:t>Unlike other forms of cryptanalysis, such as differential and linear cryptanalysis, only one or two known plaintexts are required.</a:t>
            </a:r>
          </a:p>
          <a:p>
            <a:pPr fontAlgn="ctr"/>
            <a:endParaRPr lang="en-US" dirty="0"/>
          </a:p>
          <a:p>
            <a:endParaRPr lang="en-US" dirty="0"/>
          </a:p>
        </p:txBody>
      </p:sp>
      <p:pic>
        <p:nvPicPr>
          <p:cNvPr id="6" name="Picture 5" descr="A person wearing a blue shirt and smiling at the camera&#10;&#10;Description generated with very high confidence">
            <a:extLst>
              <a:ext uri="{FF2B5EF4-FFF2-40B4-BE49-F238E27FC236}">
                <a16:creationId xmlns:a16="http://schemas.microsoft.com/office/drawing/2014/main" id="{4B884066-FD09-43A2-BBE0-D45BBF09C64F}"/>
              </a:ext>
            </a:extLst>
          </p:cNvPr>
          <p:cNvPicPr>
            <a:picLocks noChangeAspect="1"/>
          </p:cNvPicPr>
          <p:nvPr/>
        </p:nvPicPr>
        <p:blipFill>
          <a:blip r:embed="rId2"/>
          <a:stretch>
            <a:fillRect/>
          </a:stretch>
        </p:blipFill>
        <p:spPr>
          <a:xfrm>
            <a:off x="6094900" y="2571750"/>
            <a:ext cx="953900" cy="1194283"/>
          </a:xfrm>
          <a:prstGeom prst="rect">
            <a:avLst/>
          </a:prstGeom>
        </p:spPr>
      </p:pic>
      <p:sp>
        <p:nvSpPr>
          <p:cNvPr id="5" name="Shape 4041">
            <a:extLst>
              <a:ext uri="{FF2B5EF4-FFF2-40B4-BE49-F238E27FC236}">
                <a16:creationId xmlns:a16="http://schemas.microsoft.com/office/drawing/2014/main" id="{27EE5357-DF62-434D-82D9-DB5EDE097A68}"/>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80</a:t>
            </a:fld>
            <a:endParaRPr lang="en" dirty="0"/>
          </a:p>
        </p:txBody>
      </p:sp>
    </p:spTree>
    <p:extLst>
      <p:ext uri="{BB962C8B-B14F-4D97-AF65-F5344CB8AC3E}">
        <p14:creationId xmlns:p14="http://schemas.microsoft.com/office/powerpoint/2010/main" val="34715556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Software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pPr fontAlgn="ctr"/>
            <a:r>
              <a:rPr lang="en-US" dirty="0"/>
              <a:t>Timing Analysis – exploit timing differences</a:t>
            </a:r>
          </a:p>
          <a:p>
            <a:pPr lvl="1" fontAlgn="ctr"/>
            <a:r>
              <a:rPr lang="en-US" dirty="0"/>
              <a:t>Why is this code bad? </a:t>
            </a:r>
          </a:p>
          <a:p>
            <a:pPr lvl="1" fontAlgn="ctr"/>
            <a:r>
              <a:rPr lang="en-US" dirty="0"/>
              <a:t>Execution time for “square-and-multiply algorithm” used in modular exponentiation linearly on the number of '1' bits in the key</a:t>
            </a:r>
          </a:p>
          <a:p>
            <a:pPr lvl="1" fontAlgn="ctr"/>
            <a:r>
              <a:rPr lang="en-US" dirty="0"/>
              <a:t>2003: Boneh , Brumley demonstrated practical network-based timing attack on SSL-enabled web servers, based on a different vulnerability having to do with the use of RSA with Chinese remainder theorem optimizations. The actual network distance was small in their experiments, but the attack successfully recovered a server private key in a matter of </a:t>
            </a:r>
            <a:r>
              <a:rPr lang="en-US" b="1" i="1" dirty="0"/>
              <a:t>hours</a:t>
            </a:r>
          </a:p>
          <a:p>
            <a:r>
              <a:rPr lang="en-US" dirty="0"/>
              <a:t>Cache leaks </a:t>
            </a:r>
          </a:p>
          <a:p>
            <a:pPr lvl="1"/>
            <a:r>
              <a:rPr lang="en-US" dirty="0"/>
              <a:t>monitoring cache timing allows one to attack things in shared environments like VMs, cloud computers, etc.</a:t>
            </a:r>
          </a:p>
          <a:p>
            <a:pPr lvl="1"/>
            <a:r>
              <a:rPr lang="en-US" dirty="0"/>
              <a:t>2005: Bernstein used cache timing for successful AES attacks, 2^27 to recover 128 bit key</a:t>
            </a:r>
          </a:p>
          <a:p>
            <a:r>
              <a:rPr lang="en-US" dirty="0"/>
              <a:t>Data remanence leaks</a:t>
            </a:r>
          </a:p>
          <a:p>
            <a:pPr lvl="1"/>
            <a:r>
              <a:rPr lang="en-US" dirty="0"/>
              <a:t>items need wiped in RAM and  disk (and be careful about swap files, etc.!)</a:t>
            </a:r>
          </a:p>
          <a:p>
            <a:pPr lvl="1"/>
            <a:r>
              <a:rPr lang="en-US" dirty="0"/>
              <a:t>SSD page balancing: leaves pages with data if not very careful</a:t>
            </a:r>
          </a:p>
          <a:p>
            <a:endParaRPr lang="en-US" dirty="0"/>
          </a:p>
          <a:p>
            <a:pPr fontAlgn="ctr"/>
            <a:endParaRPr lang="en-US" dirty="0"/>
          </a:p>
          <a:p>
            <a:pPr fontAlgn="ctr"/>
            <a:endParaRPr lang="en-US" dirty="0"/>
          </a:p>
        </p:txBody>
      </p:sp>
      <p:pic>
        <p:nvPicPr>
          <p:cNvPr id="5" name="Picture 4">
            <a:extLst>
              <a:ext uri="{FF2B5EF4-FFF2-40B4-BE49-F238E27FC236}">
                <a16:creationId xmlns:a16="http://schemas.microsoft.com/office/drawing/2014/main" id="{A09DB599-018F-42DB-8B7C-25EA7BF3BF2E}"/>
              </a:ext>
            </a:extLst>
          </p:cNvPr>
          <p:cNvPicPr>
            <a:picLocks noChangeAspect="1"/>
          </p:cNvPicPr>
          <p:nvPr/>
        </p:nvPicPr>
        <p:blipFill>
          <a:blip r:embed="rId3"/>
          <a:stretch>
            <a:fillRect/>
          </a:stretch>
        </p:blipFill>
        <p:spPr>
          <a:xfrm>
            <a:off x="4488724" y="945401"/>
            <a:ext cx="2027201" cy="336532"/>
          </a:xfrm>
          <a:prstGeom prst="rect">
            <a:avLst/>
          </a:prstGeom>
        </p:spPr>
      </p:pic>
      <p:sp>
        <p:nvSpPr>
          <p:cNvPr id="6" name="Shape 4041">
            <a:extLst>
              <a:ext uri="{FF2B5EF4-FFF2-40B4-BE49-F238E27FC236}">
                <a16:creationId xmlns:a16="http://schemas.microsoft.com/office/drawing/2014/main" id="{7AE4486F-8D3E-4B0D-9DA5-64F6A8B1F9A3}"/>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81</a:t>
            </a:fld>
            <a:endParaRPr lang="en" dirty="0"/>
          </a:p>
        </p:txBody>
      </p:sp>
    </p:spTree>
    <p:extLst>
      <p:ext uri="{BB962C8B-B14F-4D97-AF65-F5344CB8AC3E}">
        <p14:creationId xmlns:p14="http://schemas.microsoft.com/office/powerpoint/2010/main" val="5241260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Software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r>
              <a:rPr lang="en-US" dirty="0"/>
              <a:t>Implementation failures common </a:t>
            </a:r>
          </a:p>
          <a:p>
            <a:pPr lvl="1"/>
            <a:r>
              <a:rPr lang="en-US" dirty="0"/>
              <a:t>Software errors abound: buffer overflows, integer overflows, return oriented programming, etc.</a:t>
            </a:r>
          </a:p>
          <a:p>
            <a:pPr lvl="1"/>
            <a:endParaRPr lang="en-US" dirty="0"/>
          </a:p>
          <a:p>
            <a:pPr lvl="1"/>
            <a:endParaRPr lang="en-US" dirty="0"/>
          </a:p>
          <a:p>
            <a:r>
              <a:rPr lang="en-US" dirty="0"/>
              <a:t>Nice when happens to malware</a:t>
            </a:r>
          </a:p>
          <a:p>
            <a:pPr lvl="1"/>
            <a:r>
              <a:rPr lang="en-US" dirty="0"/>
              <a:t>CryptoDefense - early ransomware, stored key locally</a:t>
            </a:r>
          </a:p>
          <a:p>
            <a:pPr lvl="1"/>
            <a:r>
              <a:rPr lang="en-US" dirty="0"/>
              <a:t>Nuclear Exploit Kit – used a key of 0 in Diffie-Hellman, doing nothing</a:t>
            </a:r>
          </a:p>
          <a:p>
            <a:pPr lvl="1"/>
            <a:r>
              <a:rPr lang="en-US" dirty="0"/>
              <a:t>Nemucod – claimed RSA1024, used file renaming! (Bluffware?!)</a:t>
            </a:r>
          </a:p>
          <a:p>
            <a:pPr lvl="1"/>
            <a:r>
              <a:rPr lang="en-US" dirty="0"/>
              <a:t>Linux.encoder – used srand(time()) instead of srand(md5(time())), last file time allowed decryption</a:t>
            </a:r>
          </a:p>
          <a:p>
            <a:endParaRPr lang="en-US" dirty="0"/>
          </a:p>
          <a:p>
            <a:pPr fontAlgn="ctr"/>
            <a:endParaRPr lang="en-US" dirty="0"/>
          </a:p>
          <a:p>
            <a:pPr fontAlgn="ctr"/>
            <a:endParaRPr lang="en-US" dirty="0"/>
          </a:p>
        </p:txBody>
      </p:sp>
      <p:sp>
        <p:nvSpPr>
          <p:cNvPr id="5" name="Shape 4041">
            <a:extLst>
              <a:ext uri="{FF2B5EF4-FFF2-40B4-BE49-F238E27FC236}">
                <a16:creationId xmlns:a16="http://schemas.microsoft.com/office/drawing/2014/main" id="{796C8E36-3C94-4EEF-A040-D9482D52E734}"/>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82</a:t>
            </a:fld>
            <a:endParaRPr lang="en" dirty="0"/>
          </a:p>
        </p:txBody>
      </p:sp>
    </p:spTree>
    <p:extLst>
      <p:ext uri="{BB962C8B-B14F-4D97-AF65-F5344CB8AC3E}">
        <p14:creationId xmlns:p14="http://schemas.microsoft.com/office/powerpoint/2010/main" val="1070089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Source code safety?</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70000" lnSpcReduction="20000"/>
          </a:bodyPr>
          <a:lstStyle/>
          <a:p>
            <a:r>
              <a:rPr lang="en-US" dirty="0"/>
              <a:t>What if you don’t trust a binary?</a:t>
            </a:r>
          </a:p>
          <a:p>
            <a:pPr lvl="1"/>
            <a:r>
              <a:rPr lang="en-US" dirty="0"/>
              <a:t>“I'll build it from source" </a:t>
            </a:r>
          </a:p>
          <a:p>
            <a:pPr lvl="1"/>
            <a:r>
              <a:rPr lang="en-US" dirty="0"/>
              <a:t>But what about the compiler? </a:t>
            </a:r>
          </a:p>
          <a:p>
            <a:pPr lvl="1"/>
            <a:r>
              <a:rPr lang="en-US" dirty="0"/>
              <a:t>Build it from source. </a:t>
            </a:r>
          </a:p>
          <a:p>
            <a:pPr lvl="1"/>
            <a:r>
              <a:rPr lang="en-US" dirty="0"/>
              <a:t>But why trust that compiler???</a:t>
            </a:r>
          </a:p>
          <a:p>
            <a:pPr lvl="1"/>
            <a:endParaRPr lang="en-US" dirty="0"/>
          </a:p>
          <a:p>
            <a:r>
              <a:rPr lang="en-US" dirty="0"/>
              <a:t>1984: Ken Thompson, “</a:t>
            </a:r>
            <a:r>
              <a:rPr lang="en-US" b="1" dirty="0"/>
              <a:t>Reflections on Trusting Trust</a:t>
            </a:r>
            <a:r>
              <a:rPr lang="en-US" dirty="0"/>
              <a:t>”</a:t>
            </a:r>
          </a:p>
          <a:p>
            <a:pPr lvl="1"/>
            <a:r>
              <a:rPr lang="en-US" dirty="0"/>
              <a:t>Thompson: UNIX, B predecessor to C, UTF-8, ed, Plan 9, Go programming language at Google) </a:t>
            </a:r>
          </a:p>
          <a:p>
            <a:pPr lvl="1"/>
            <a:r>
              <a:rPr lang="en-US" dirty="0"/>
              <a:t>Puts a backdoor into a login (or any code) so that there is no source code trace of it!</a:t>
            </a:r>
          </a:p>
          <a:p>
            <a:pPr marL="914400" lvl="1" indent="-457200">
              <a:buFont typeface="+mj-lt"/>
              <a:buAutoNum type="arabicPeriod"/>
            </a:pPr>
            <a:r>
              <a:rPr lang="en-US" dirty="0"/>
              <a:t>Determine changes needed in compiler source code so it recognizes when it’s compiling the target and inserts the backdoor. No code changes made here.</a:t>
            </a:r>
          </a:p>
          <a:p>
            <a:pPr marL="914400" lvl="1" indent="-457200">
              <a:buFont typeface="+mj-lt"/>
              <a:buAutoNum type="arabicPeriod"/>
            </a:pPr>
            <a:r>
              <a:rPr lang="en-US" dirty="0"/>
              <a:t>Change compiler source to recognize it’s compiling itself and inserts the code changes from step 1.</a:t>
            </a:r>
          </a:p>
          <a:p>
            <a:pPr marL="914400" lvl="1" indent="-457200">
              <a:buFont typeface="+mj-lt"/>
              <a:buAutoNum type="arabicPeriod"/>
            </a:pPr>
            <a:r>
              <a:rPr lang="en-US" dirty="0"/>
              <a:t>Build the compiler with itself.</a:t>
            </a:r>
          </a:p>
          <a:p>
            <a:pPr marL="914400" lvl="1" indent="-457200">
              <a:buFont typeface="+mj-lt"/>
              <a:buAutoNum type="arabicPeriod"/>
            </a:pPr>
            <a:r>
              <a:rPr lang="en-US" dirty="0"/>
              <a:t>Remove the code from steps 2. There is now no code trace of the hack in either the compiler or target. Compiler will now build poisoned compilers.</a:t>
            </a:r>
          </a:p>
          <a:p>
            <a:pPr marL="914400" lvl="1" indent="-457200">
              <a:buFont typeface="+mj-lt"/>
              <a:buAutoNum type="arabicPeriod"/>
            </a:pPr>
            <a:r>
              <a:rPr lang="en-US" dirty="0"/>
              <a:t>Now any time the compiler is used to compile itself or the target, the hack continues. </a:t>
            </a:r>
            <a:r>
              <a:rPr lang="en-US" b="1" i="1" dirty="0"/>
              <a:t>Neither of them have it in the source code!</a:t>
            </a:r>
            <a:endParaRPr lang="en-US" dirty="0"/>
          </a:p>
        </p:txBody>
      </p:sp>
      <p:pic>
        <p:nvPicPr>
          <p:cNvPr id="6" name="Picture 5" descr="A person wearing glasses and smiling at the camera&#10;&#10;Description generated with very high confidence">
            <a:extLst>
              <a:ext uri="{FF2B5EF4-FFF2-40B4-BE49-F238E27FC236}">
                <a16:creationId xmlns:a16="http://schemas.microsoft.com/office/drawing/2014/main" id="{3206E618-F59F-437D-A530-D1BEB6FD67D1}"/>
              </a:ext>
            </a:extLst>
          </p:cNvPr>
          <p:cNvPicPr>
            <a:picLocks noChangeAspect="1"/>
          </p:cNvPicPr>
          <p:nvPr/>
        </p:nvPicPr>
        <p:blipFill>
          <a:blip r:embed="rId3"/>
          <a:stretch>
            <a:fillRect/>
          </a:stretch>
        </p:blipFill>
        <p:spPr>
          <a:xfrm>
            <a:off x="6506177" y="436992"/>
            <a:ext cx="1204500" cy="1505625"/>
          </a:xfrm>
          <a:prstGeom prst="rect">
            <a:avLst/>
          </a:prstGeom>
        </p:spPr>
      </p:pic>
      <p:sp>
        <p:nvSpPr>
          <p:cNvPr id="5" name="Shape 4041">
            <a:extLst>
              <a:ext uri="{FF2B5EF4-FFF2-40B4-BE49-F238E27FC236}">
                <a16:creationId xmlns:a16="http://schemas.microsoft.com/office/drawing/2014/main" id="{1FBF7BBE-6687-4984-870B-C7F752378357}"/>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83</a:t>
            </a:fld>
            <a:endParaRPr lang="en" dirty="0"/>
          </a:p>
        </p:txBody>
      </p:sp>
    </p:spTree>
    <p:extLst>
      <p:ext uri="{BB962C8B-B14F-4D97-AF65-F5344CB8AC3E}">
        <p14:creationId xmlns:p14="http://schemas.microsoft.com/office/powerpoint/2010/main" val="13858950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Hardware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20000"/>
          </a:bodyPr>
          <a:lstStyle/>
          <a:p>
            <a:r>
              <a:rPr lang="en-US" dirty="0"/>
              <a:t>Van Eck Phreaking – electromagnetic emanations leak information</a:t>
            </a:r>
          </a:p>
          <a:p>
            <a:pPr lvl="1"/>
            <a:r>
              <a:rPr lang="en-US" dirty="0"/>
              <a:t>1985: Used on CRTs to read info</a:t>
            </a:r>
          </a:p>
          <a:p>
            <a:pPr lvl="1"/>
            <a:r>
              <a:rPr lang="en-US" dirty="0"/>
              <a:t>Works on LCDs too – proof of concept cost around $2K</a:t>
            </a:r>
          </a:p>
          <a:p>
            <a:pPr lvl="1"/>
            <a:r>
              <a:rPr lang="en-US" dirty="0"/>
              <a:t>2009: used to read voting ballots</a:t>
            </a:r>
          </a:p>
          <a:p>
            <a:pPr lvl="1"/>
            <a:r>
              <a:rPr lang="en-US" dirty="0"/>
              <a:t>Declassified NSA TEMPEST attack</a:t>
            </a:r>
          </a:p>
          <a:p>
            <a:pPr lvl="1"/>
            <a:endParaRPr lang="en-US" dirty="0"/>
          </a:p>
          <a:p>
            <a:pPr fontAlgn="ctr"/>
            <a:r>
              <a:rPr lang="en-US" dirty="0"/>
              <a:t>Power analysis</a:t>
            </a:r>
          </a:p>
          <a:p>
            <a:pPr lvl="1" fontAlgn="ctr"/>
            <a:r>
              <a:rPr lang="en-US" dirty="0"/>
              <a:t>Different operations require different power</a:t>
            </a:r>
          </a:p>
          <a:p>
            <a:pPr lvl="1" fontAlgn="ctr"/>
            <a:r>
              <a:rPr lang="en-US" dirty="0"/>
              <a:t>Simple power analysis (SPA) graphs electrical activity over time. </a:t>
            </a:r>
          </a:p>
          <a:p>
            <a:pPr lvl="1" fontAlgn="ctr"/>
            <a:r>
              <a:rPr lang="en-US" dirty="0"/>
              <a:t>Differential power analysis (DPA) computes intermediate values within cryptographic computations by statistically analyzing data collected from multiple cryptographic operations. </a:t>
            </a:r>
          </a:p>
          <a:p>
            <a:pPr lvl="1" fontAlgn="ctr"/>
            <a:r>
              <a:rPr lang="en-US" dirty="0"/>
              <a:t>1998: Paul Kocher, Joshua Jaffe and Benjamin Jun  introduce SPA and DPA</a:t>
            </a:r>
          </a:p>
          <a:p>
            <a:pPr lvl="1" fontAlgn="ctr"/>
            <a:r>
              <a:rPr lang="en-US" dirty="0"/>
              <a:t>Used to attack smart cards, extract keys. One example breaks 128 bit ASIC AES in 3 minutes</a:t>
            </a:r>
          </a:p>
          <a:p>
            <a:endParaRPr lang="en-US" dirty="0"/>
          </a:p>
          <a:p>
            <a:pPr lvl="1" fontAlgn="ctr"/>
            <a:endParaRPr lang="en-US" dirty="0"/>
          </a:p>
          <a:p>
            <a:endParaRPr lang="en-US" dirty="0"/>
          </a:p>
          <a:p>
            <a:pPr fontAlgn="ctr"/>
            <a:endParaRPr lang="en-US" dirty="0"/>
          </a:p>
        </p:txBody>
      </p:sp>
      <p:pic>
        <p:nvPicPr>
          <p:cNvPr id="7" name="Picture 6" descr="A picture containing object, antenna, sign, sky&#10;&#10;Description generated with high confidence">
            <a:extLst>
              <a:ext uri="{FF2B5EF4-FFF2-40B4-BE49-F238E27FC236}">
                <a16:creationId xmlns:a16="http://schemas.microsoft.com/office/drawing/2014/main" id="{9F19A6B8-A1D1-4C40-B1F3-643DD341CCD9}"/>
              </a:ext>
            </a:extLst>
          </p:cNvPr>
          <p:cNvPicPr>
            <a:picLocks noChangeAspect="1"/>
          </p:cNvPicPr>
          <p:nvPr/>
        </p:nvPicPr>
        <p:blipFill>
          <a:blip r:embed="rId3"/>
          <a:stretch>
            <a:fillRect/>
          </a:stretch>
        </p:blipFill>
        <p:spPr>
          <a:xfrm>
            <a:off x="5750437" y="1144454"/>
            <a:ext cx="1715963" cy="1427296"/>
          </a:xfrm>
          <a:prstGeom prst="rect">
            <a:avLst/>
          </a:prstGeom>
        </p:spPr>
      </p:pic>
      <p:sp>
        <p:nvSpPr>
          <p:cNvPr id="5" name="Shape 4041">
            <a:extLst>
              <a:ext uri="{FF2B5EF4-FFF2-40B4-BE49-F238E27FC236}">
                <a16:creationId xmlns:a16="http://schemas.microsoft.com/office/drawing/2014/main" id="{074418D7-D68C-48FC-AC3A-EDB3801664D3}"/>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84</a:t>
            </a:fld>
            <a:endParaRPr lang="en" dirty="0"/>
          </a:p>
        </p:txBody>
      </p:sp>
    </p:spTree>
    <p:extLst>
      <p:ext uri="{BB962C8B-B14F-4D97-AF65-F5344CB8AC3E}">
        <p14:creationId xmlns:p14="http://schemas.microsoft.com/office/powerpoint/2010/main" val="30119993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Symmetric key encryption</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r>
              <a:rPr lang="en-US" dirty="0"/>
              <a:t>Alice &amp; Bob want to communicate securely</a:t>
            </a:r>
          </a:p>
          <a:p>
            <a:r>
              <a:rPr lang="en-US" altLang="en-US" dirty="0"/>
              <a:t>They agree in advance on 3 components</a:t>
            </a:r>
          </a:p>
          <a:p>
            <a:pPr lvl="1"/>
            <a:r>
              <a:rPr lang="en-US" altLang="en-US" dirty="0"/>
              <a:t>Encryption algorithm: </a:t>
            </a:r>
            <a:r>
              <a:rPr lang="en-US" altLang="en-US" dirty="0">
                <a:solidFill>
                  <a:srgbClr val="FF0000"/>
                </a:solidFill>
              </a:rPr>
              <a:t>E</a:t>
            </a:r>
          </a:p>
          <a:p>
            <a:pPr lvl="1"/>
            <a:r>
              <a:rPr lang="en-US" altLang="en-US" dirty="0"/>
              <a:t>Decryption algorithm: </a:t>
            </a:r>
            <a:r>
              <a:rPr lang="en-US" altLang="en-US" dirty="0">
                <a:solidFill>
                  <a:srgbClr val="FF0000"/>
                </a:solidFill>
              </a:rPr>
              <a:t>D</a:t>
            </a:r>
          </a:p>
          <a:p>
            <a:pPr lvl="1"/>
            <a:r>
              <a:rPr lang="en-US" altLang="en-US" dirty="0"/>
              <a:t> </a:t>
            </a:r>
            <a:r>
              <a:rPr lang="en-US" altLang="en-US" dirty="0">
                <a:solidFill>
                  <a:srgbClr val="FF0000"/>
                </a:solidFill>
              </a:rPr>
              <a:t>Secret key</a:t>
            </a:r>
            <a:r>
              <a:rPr lang="en-US" altLang="en-US" dirty="0"/>
              <a:t>: </a:t>
            </a:r>
            <a:r>
              <a:rPr lang="en-US" altLang="en-US" dirty="0">
                <a:solidFill>
                  <a:srgbClr val="FF0000"/>
                </a:solidFill>
              </a:rPr>
              <a:t>k</a:t>
            </a:r>
          </a:p>
          <a:p>
            <a:r>
              <a:rPr lang="en-US" altLang="en-US" dirty="0"/>
              <a:t>To </a:t>
            </a:r>
            <a:r>
              <a:rPr lang="en-US" altLang="en-US" dirty="0">
                <a:solidFill>
                  <a:srgbClr val="FF0000"/>
                </a:solidFill>
              </a:rPr>
              <a:t>encrypt</a:t>
            </a:r>
            <a:r>
              <a:rPr lang="en-US" altLang="en-US" dirty="0"/>
              <a:t> plaintext </a:t>
            </a:r>
            <a:r>
              <a:rPr lang="en-US" altLang="en-US" dirty="0">
                <a:solidFill>
                  <a:srgbClr val="FF0000"/>
                </a:solidFill>
              </a:rPr>
              <a:t>m</a:t>
            </a:r>
            <a:r>
              <a:rPr lang="en-US" altLang="en-US" dirty="0"/>
              <a:t>, Alice sends </a:t>
            </a:r>
            <a:r>
              <a:rPr lang="en-US" altLang="en-US" dirty="0">
                <a:solidFill>
                  <a:srgbClr val="FF0000"/>
                </a:solidFill>
              </a:rPr>
              <a:t>c = E(m,k)</a:t>
            </a:r>
            <a:r>
              <a:rPr lang="en-US" altLang="en-US" dirty="0"/>
              <a:t> to Bob</a:t>
            </a:r>
          </a:p>
          <a:p>
            <a:r>
              <a:rPr lang="en-US" altLang="en-US" dirty="0"/>
              <a:t>To </a:t>
            </a:r>
            <a:r>
              <a:rPr lang="en-US" altLang="en-US" dirty="0">
                <a:solidFill>
                  <a:srgbClr val="FF0000"/>
                </a:solidFill>
              </a:rPr>
              <a:t>decrypt</a:t>
            </a:r>
            <a:r>
              <a:rPr lang="en-US" altLang="en-US" dirty="0"/>
              <a:t> a cyphertext </a:t>
            </a:r>
            <a:r>
              <a:rPr lang="en-US" altLang="en-US" dirty="0">
                <a:solidFill>
                  <a:srgbClr val="FF0000"/>
                </a:solidFill>
              </a:rPr>
              <a:t>c</a:t>
            </a:r>
            <a:r>
              <a:rPr lang="en-US" altLang="en-US" dirty="0"/>
              <a:t>, Bob computes </a:t>
            </a:r>
            <a:r>
              <a:rPr lang="en-US" altLang="en-US" dirty="0">
                <a:solidFill>
                  <a:srgbClr val="FF0000"/>
                </a:solidFill>
              </a:rPr>
              <a:t>m’ = D(c,k)</a:t>
            </a:r>
          </a:p>
          <a:p>
            <a:r>
              <a:rPr lang="en-US" altLang="en-US" dirty="0"/>
              <a:t>A scheme is </a:t>
            </a:r>
            <a:r>
              <a:rPr lang="en-US" altLang="en-US" dirty="0">
                <a:solidFill>
                  <a:srgbClr val="FF0000"/>
                </a:solidFill>
              </a:rPr>
              <a:t>valid</a:t>
            </a:r>
            <a:r>
              <a:rPr lang="en-US" altLang="en-US" dirty="0"/>
              <a:t> if </a:t>
            </a:r>
            <a:r>
              <a:rPr lang="en-US" altLang="en-US" dirty="0">
                <a:solidFill>
                  <a:srgbClr val="FF0000"/>
                </a:solidFill>
              </a:rPr>
              <a:t>m’=m</a:t>
            </a:r>
          </a:p>
          <a:p>
            <a:r>
              <a:rPr lang="en-US" altLang="en-US" dirty="0"/>
              <a:t> </a:t>
            </a:r>
            <a:r>
              <a:rPr lang="en-US" altLang="en-US" dirty="0">
                <a:solidFill>
                  <a:srgbClr val="FF0000"/>
                </a:solidFill>
              </a:rPr>
              <a:t>Secure</a:t>
            </a:r>
            <a:r>
              <a:rPr lang="en-US" altLang="en-US" dirty="0"/>
              <a:t> if eavesdropper can not learn </a:t>
            </a:r>
            <a:r>
              <a:rPr lang="en-US" altLang="en-US" dirty="0">
                <a:solidFill>
                  <a:srgbClr val="FF0000"/>
                </a:solidFill>
              </a:rPr>
              <a:t>m</a:t>
            </a:r>
            <a:r>
              <a:rPr lang="en-US" altLang="en-US" dirty="0"/>
              <a:t> from </a:t>
            </a:r>
            <a:r>
              <a:rPr lang="en-US" altLang="en-US" dirty="0">
                <a:solidFill>
                  <a:srgbClr val="FF0000"/>
                </a:solidFill>
              </a:rPr>
              <a:t>c</a:t>
            </a:r>
            <a:r>
              <a:rPr lang="en-US" altLang="en-US" dirty="0"/>
              <a:t>, </a:t>
            </a:r>
          </a:p>
          <a:p>
            <a:pPr lvl="1"/>
            <a:r>
              <a:rPr lang="en-US" altLang="en-US" i="1" dirty="0"/>
              <a:t>even knowing E and D </a:t>
            </a:r>
            <a:endParaRPr lang="en-US" altLang="en-US" i="1" dirty="0">
              <a:solidFill>
                <a:srgbClr val="CC0000"/>
              </a:solidFill>
            </a:endParaRPr>
          </a:p>
          <a:p>
            <a:pPr>
              <a:buFont typeface="Monotype Sorts" pitchFamily="2" charset="2"/>
              <a:buChar char="n"/>
            </a:pPr>
            <a:endParaRPr lang="en-US" dirty="0"/>
          </a:p>
          <a:p>
            <a:pPr lvl="1"/>
            <a:endParaRPr lang="en-US" altLang="en-US" dirty="0"/>
          </a:p>
          <a:p>
            <a:endParaRPr lang="en-US" dirty="0"/>
          </a:p>
          <a:p>
            <a:endParaRPr lang="en-US" dirty="0"/>
          </a:p>
          <a:p>
            <a:endParaRPr lang="en-US" dirty="0"/>
          </a:p>
        </p:txBody>
      </p:sp>
      <p:sp>
        <p:nvSpPr>
          <p:cNvPr id="5" name="Shape 4041">
            <a:extLst>
              <a:ext uri="{FF2B5EF4-FFF2-40B4-BE49-F238E27FC236}">
                <a16:creationId xmlns:a16="http://schemas.microsoft.com/office/drawing/2014/main" id="{1EDAEEE8-3479-4D20-9B53-2A8F9ABAE512}"/>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85</a:t>
            </a:fld>
            <a:endParaRPr lang="en" dirty="0"/>
          </a:p>
        </p:txBody>
      </p:sp>
    </p:spTree>
    <p:extLst>
      <p:ext uri="{BB962C8B-B14F-4D97-AF65-F5344CB8AC3E}">
        <p14:creationId xmlns:p14="http://schemas.microsoft.com/office/powerpoint/2010/main" val="26190993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Data Encryption Standard (DES)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lstStyle/>
          <a:p>
            <a:r>
              <a:rPr lang="en-US" dirty="0"/>
              <a:t>Well known, early symmetric key encryption standard</a:t>
            </a:r>
          </a:p>
          <a:p>
            <a:endParaRPr lang="en-US" dirty="0"/>
          </a:p>
          <a:p>
            <a:r>
              <a:rPr lang="en-US" dirty="0"/>
              <a:t>Adopted in 1977 by National Bureau of Standards (now NIST)</a:t>
            </a:r>
          </a:p>
          <a:p>
            <a:endParaRPr lang="en-US" dirty="0"/>
          </a:p>
          <a:p>
            <a:r>
              <a:rPr lang="en-US" dirty="0"/>
              <a:t>Break message into 64 bit chunks, key size 56 bits</a:t>
            </a:r>
          </a:p>
          <a:p>
            <a:endParaRPr lang="en-US" dirty="0"/>
          </a:p>
          <a:p>
            <a:r>
              <a:rPr lang="en-US" dirty="0"/>
              <a:t>Main idea: </a:t>
            </a:r>
            <a:r>
              <a:rPr lang="en-US" b="1" dirty="0"/>
              <a:t>XOR them together</a:t>
            </a:r>
          </a:p>
          <a:p>
            <a:endParaRPr lang="en-US" dirty="0"/>
          </a:p>
          <a:p>
            <a:r>
              <a:rPr lang="en-US" dirty="0"/>
              <a:t>Widespread, e.g., used by HBO for TV scrambling in 1986</a:t>
            </a:r>
          </a:p>
          <a:p>
            <a:endParaRPr lang="en-US" dirty="0"/>
          </a:p>
          <a:p>
            <a:endParaRPr lang="en-US" dirty="0"/>
          </a:p>
        </p:txBody>
      </p:sp>
      <p:pic>
        <p:nvPicPr>
          <p:cNvPr id="5" name="Picture 4" descr="A close up of a mans face&#10;&#10;Description generated with high confidence">
            <a:extLst>
              <a:ext uri="{FF2B5EF4-FFF2-40B4-BE49-F238E27FC236}">
                <a16:creationId xmlns:a16="http://schemas.microsoft.com/office/drawing/2014/main" id="{F73A6068-37C6-4CAA-A1EA-1BF6235C6A7F}"/>
              </a:ext>
            </a:extLst>
          </p:cNvPr>
          <p:cNvPicPr>
            <a:picLocks noChangeAspect="1"/>
          </p:cNvPicPr>
          <p:nvPr/>
        </p:nvPicPr>
        <p:blipFill>
          <a:blip r:embed="rId3"/>
          <a:stretch>
            <a:fillRect/>
          </a:stretch>
        </p:blipFill>
        <p:spPr>
          <a:xfrm>
            <a:off x="5806200" y="199158"/>
            <a:ext cx="1789800" cy="653277"/>
          </a:xfrm>
          <a:prstGeom prst="rect">
            <a:avLst/>
          </a:prstGeom>
        </p:spPr>
      </p:pic>
      <p:sp>
        <p:nvSpPr>
          <p:cNvPr id="6" name="Shape 4041">
            <a:extLst>
              <a:ext uri="{FF2B5EF4-FFF2-40B4-BE49-F238E27FC236}">
                <a16:creationId xmlns:a16="http://schemas.microsoft.com/office/drawing/2014/main" id="{BD01FA80-3F4A-43DD-B827-7EF1488434DA}"/>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86</a:t>
            </a:fld>
            <a:endParaRPr lang="en" dirty="0"/>
          </a:p>
        </p:txBody>
      </p:sp>
    </p:spTree>
    <p:extLst>
      <p:ext uri="{BB962C8B-B14F-4D97-AF65-F5344CB8AC3E}">
        <p14:creationId xmlns:p14="http://schemas.microsoft.com/office/powerpoint/2010/main" val="23401411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DES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70000" lnSpcReduction="20000"/>
          </a:bodyPr>
          <a:lstStyle/>
          <a:p>
            <a:endParaRPr lang="en-US" dirty="0"/>
          </a:p>
          <a:p>
            <a:endParaRPr lang="en-US" dirty="0"/>
          </a:p>
          <a:p>
            <a:endParaRPr lang="en-US" dirty="0"/>
          </a:p>
          <a:p>
            <a:endParaRPr lang="en-US" dirty="0"/>
          </a:p>
          <a:p>
            <a:endParaRPr lang="en-US" dirty="0"/>
          </a:p>
          <a:p>
            <a:pPr marL="0" indent="0">
              <a:buNone/>
            </a:pPr>
            <a:endParaRPr lang="en-US" dirty="0"/>
          </a:p>
          <a:p>
            <a:pPr marL="0" indent="0">
              <a:buNone/>
            </a:pPr>
            <a:endParaRPr lang="en-US" sz="1800" dirty="0"/>
          </a:p>
          <a:p>
            <a:pPr marL="0" indent="0">
              <a:buNone/>
            </a:pPr>
            <a:endParaRPr lang="en-US" sz="1800" dirty="0"/>
          </a:p>
          <a:p>
            <a:pPr marL="0" indent="0">
              <a:buNone/>
            </a:pPr>
            <a:endParaRPr lang="en-US" sz="1800" dirty="0"/>
          </a:p>
          <a:p>
            <a:pPr marL="0" indent="0">
              <a:buNone/>
            </a:pPr>
            <a:r>
              <a:rPr lang="en-US" sz="2900" dirty="0"/>
              <a:t>F = Feistel network</a:t>
            </a:r>
          </a:p>
          <a:p>
            <a:pPr marL="0" indent="0">
              <a:buNone/>
            </a:pPr>
            <a:r>
              <a:rPr lang="en-US" sz="2900" dirty="0"/>
              <a:t>Horst Feistel worked at </a:t>
            </a:r>
            <a:br>
              <a:rPr lang="en-US" sz="2900" dirty="0"/>
            </a:br>
            <a:r>
              <a:rPr lang="en-US" sz="2900" dirty="0"/>
              <a:t>IBM on Lucifer cipher </a:t>
            </a:r>
            <a:br>
              <a:rPr lang="en-US" sz="2900" dirty="0"/>
            </a:br>
            <a:r>
              <a:rPr lang="en-US" sz="2900" dirty="0"/>
              <a:t>1970s</a:t>
            </a:r>
            <a:br>
              <a:rPr lang="en-US" sz="1800" dirty="0"/>
            </a:br>
            <a:endParaRPr lang="en-US" dirty="0"/>
          </a:p>
          <a:p>
            <a:endParaRPr lang="en-US" dirty="0"/>
          </a:p>
        </p:txBody>
      </p:sp>
      <p:grpSp>
        <p:nvGrpSpPr>
          <p:cNvPr id="6" name="Group 4">
            <a:extLst>
              <a:ext uri="{FF2B5EF4-FFF2-40B4-BE49-F238E27FC236}">
                <a16:creationId xmlns:a16="http://schemas.microsoft.com/office/drawing/2014/main" id="{75FFE10F-6BBA-4B8E-ACDB-BD6640880483}"/>
              </a:ext>
            </a:extLst>
          </p:cNvPr>
          <p:cNvGrpSpPr>
            <a:grpSpLocks/>
          </p:cNvGrpSpPr>
          <p:nvPr/>
        </p:nvGrpSpPr>
        <p:grpSpPr bwMode="auto">
          <a:xfrm>
            <a:off x="4468622" y="0"/>
            <a:ext cx="3242055" cy="5158870"/>
            <a:chOff x="3144" y="510"/>
            <a:chExt cx="2236" cy="3558"/>
          </a:xfrm>
        </p:grpSpPr>
        <p:sp>
          <p:nvSpPr>
            <p:cNvPr id="7" name="AutoShape 5">
              <a:extLst>
                <a:ext uri="{FF2B5EF4-FFF2-40B4-BE49-F238E27FC236}">
                  <a16:creationId xmlns:a16="http://schemas.microsoft.com/office/drawing/2014/main" id="{52276759-C05E-4792-850E-8DC6FCBD0DB1}"/>
                </a:ext>
              </a:extLst>
            </p:cNvPr>
            <p:cNvSpPr>
              <a:spLocks noChangeArrowheads="1"/>
            </p:cNvSpPr>
            <p:nvPr/>
          </p:nvSpPr>
          <p:spPr bwMode="auto">
            <a:xfrm>
              <a:off x="3401" y="745"/>
              <a:ext cx="1030" cy="187"/>
            </a:xfrm>
            <a:prstGeom prst="roundRect">
              <a:avLst>
                <a:gd name="adj" fmla="val 16667"/>
              </a:avLst>
            </a:prstGeom>
            <a:solidFill>
              <a:schemeClr val="accent1"/>
            </a:solidFill>
            <a:ln w="9525" algn="ctr">
              <a:solidFill>
                <a:schemeClr val="tx1"/>
              </a:solidFill>
              <a:round/>
              <a:headEnd/>
              <a:tailEnd/>
            </a:ln>
            <a:effectLst>
              <a:outerShdw dist="107763" dir="2700000" algn="ctr" rotWithShape="0">
                <a:schemeClr val="bg2">
                  <a:alpha val="50000"/>
                </a:schemeClr>
              </a:outerShdw>
            </a:effectLst>
          </p:spPr>
          <p:txBody>
            <a:bodyPr wrap="none" anchor="ctr"/>
            <a:lstStyle/>
            <a:p>
              <a:pPr algn="ctr"/>
              <a:r>
                <a:rPr lang="en-US" altLang="en-US" sz="1200" b="0" dirty="0">
                  <a:latin typeface="Comic Sans MS" panose="030F0702030302020204" pitchFamily="66" charset="0"/>
                </a:rPr>
                <a:t>Initial Permutation</a:t>
              </a:r>
            </a:p>
          </p:txBody>
        </p:sp>
        <p:sp>
          <p:nvSpPr>
            <p:cNvPr id="8" name="Rectangle 6">
              <a:extLst>
                <a:ext uri="{FF2B5EF4-FFF2-40B4-BE49-F238E27FC236}">
                  <a16:creationId xmlns:a16="http://schemas.microsoft.com/office/drawing/2014/main" id="{AD263962-E642-48A2-8B82-5D5FB4FE9DF9}"/>
                </a:ext>
              </a:extLst>
            </p:cNvPr>
            <p:cNvSpPr>
              <a:spLocks noChangeArrowheads="1"/>
            </p:cNvSpPr>
            <p:nvPr/>
          </p:nvSpPr>
          <p:spPr bwMode="auto">
            <a:xfrm>
              <a:off x="3753" y="1200"/>
              <a:ext cx="333" cy="285"/>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b="0" dirty="0">
                  <a:latin typeface="Comic Sans MS" panose="030F0702030302020204" pitchFamily="66" charset="0"/>
                </a:rPr>
                <a:t>F</a:t>
              </a:r>
            </a:p>
          </p:txBody>
        </p:sp>
        <p:sp>
          <p:nvSpPr>
            <p:cNvPr id="9" name="Oval 7">
              <a:extLst>
                <a:ext uri="{FF2B5EF4-FFF2-40B4-BE49-F238E27FC236}">
                  <a16:creationId xmlns:a16="http://schemas.microsoft.com/office/drawing/2014/main" id="{90CC2BFB-396A-48EF-B0B7-3AF167CB8EC6}"/>
                </a:ext>
              </a:extLst>
            </p:cNvPr>
            <p:cNvSpPr>
              <a:spLocks noChangeArrowheads="1"/>
            </p:cNvSpPr>
            <p:nvPr/>
          </p:nvSpPr>
          <p:spPr bwMode="auto">
            <a:xfrm>
              <a:off x="3304" y="1260"/>
              <a:ext cx="169" cy="170"/>
            </a:xfrm>
            <a:prstGeom prst="ellipse">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dirty="0">
                  <a:latin typeface="Comic Sans MS" panose="030F0702030302020204" pitchFamily="66" charset="0"/>
                </a:rPr>
                <a:t>+</a:t>
              </a:r>
            </a:p>
          </p:txBody>
        </p:sp>
        <p:sp>
          <p:nvSpPr>
            <p:cNvPr id="10" name="Line 8">
              <a:extLst>
                <a:ext uri="{FF2B5EF4-FFF2-40B4-BE49-F238E27FC236}">
                  <a16:creationId xmlns:a16="http://schemas.microsoft.com/office/drawing/2014/main" id="{53A7B5D0-71C9-4A9E-A467-15925B630EEA}"/>
                </a:ext>
              </a:extLst>
            </p:cNvPr>
            <p:cNvSpPr>
              <a:spLocks noChangeShapeType="1"/>
            </p:cNvSpPr>
            <p:nvPr/>
          </p:nvSpPr>
          <p:spPr bwMode="auto">
            <a:xfrm flipH="1">
              <a:off x="3480" y="1340"/>
              <a:ext cx="27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1" name="Line 9">
              <a:extLst>
                <a:ext uri="{FF2B5EF4-FFF2-40B4-BE49-F238E27FC236}">
                  <a16:creationId xmlns:a16="http://schemas.microsoft.com/office/drawing/2014/main" id="{4033F325-412A-41BC-932C-4F4164906037}"/>
                </a:ext>
              </a:extLst>
            </p:cNvPr>
            <p:cNvSpPr>
              <a:spLocks noChangeShapeType="1"/>
            </p:cNvSpPr>
            <p:nvPr/>
          </p:nvSpPr>
          <p:spPr bwMode="auto">
            <a:xfrm flipH="1">
              <a:off x="4086" y="1280"/>
              <a:ext cx="41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2" name="Line 10">
              <a:extLst>
                <a:ext uri="{FF2B5EF4-FFF2-40B4-BE49-F238E27FC236}">
                  <a16:creationId xmlns:a16="http://schemas.microsoft.com/office/drawing/2014/main" id="{76A0B04D-C68A-4F07-80B0-8E2EF352DE68}"/>
                </a:ext>
              </a:extLst>
            </p:cNvPr>
            <p:cNvSpPr>
              <a:spLocks noChangeShapeType="1"/>
            </p:cNvSpPr>
            <p:nvPr/>
          </p:nvSpPr>
          <p:spPr bwMode="auto">
            <a:xfrm>
              <a:off x="3383" y="1115"/>
              <a:ext cx="0" cy="1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 name="Line 11">
              <a:extLst>
                <a:ext uri="{FF2B5EF4-FFF2-40B4-BE49-F238E27FC236}">
                  <a16:creationId xmlns:a16="http://schemas.microsoft.com/office/drawing/2014/main" id="{9411EF20-38A1-4523-9C6A-4CC32D251B5B}"/>
                </a:ext>
              </a:extLst>
            </p:cNvPr>
            <p:cNvSpPr>
              <a:spLocks noChangeShapeType="1"/>
            </p:cNvSpPr>
            <p:nvPr/>
          </p:nvSpPr>
          <p:spPr bwMode="auto">
            <a:xfrm>
              <a:off x="3389" y="1437"/>
              <a:ext cx="0" cy="10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 name="Line 12">
              <a:extLst>
                <a:ext uri="{FF2B5EF4-FFF2-40B4-BE49-F238E27FC236}">
                  <a16:creationId xmlns:a16="http://schemas.microsoft.com/office/drawing/2014/main" id="{085DC2A2-B2E4-4C00-B82A-0A309A715D60}"/>
                </a:ext>
              </a:extLst>
            </p:cNvPr>
            <p:cNvSpPr>
              <a:spLocks noChangeShapeType="1"/>
            </p:cNvSpPr>
            <p:nvPr/>
          </p:nvSpPr>
          <p:spPr bwMode="auto">
            <a:xfrm>
              <a:off x="4504" y="1115"/>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 name="Rectangle 13">
              <a:extLst>
                <a:ext uri="{FF2B5EF4-FFF2-40B4-BE49-F238E27FC236}">
                  <a16:creationId xmlns:a16="http://schemas.microsoft.com/office/drawing/2014/main" id="{F6CF22D5-4438-43F6-A7D0-CD1A8988D9C9}"/>
                </a:ext>
              </a:extLst>
            </p:cNvPr>
            <p:cNvSpPr>
              <a:spLocks noChangeArrowheads="1"/>
            </p:cNvSpPr>
            <p:nvPr/>
          </p:nvSpPr>
          <p:spPr bwMode="auto">
            <a:xfrm>
              <a:off x="3758" y="1769"/>
              <a:ext cx="333" cy="285"/>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b="0" dirty="0">
                  <a:latin typeface="Comic Sans MS" panose="030F0702030302020204" pitchFamily="66" charset="0"/>
                </a:rPr>
                <a:t>F</a:t>
              </a:r>
            </a:p>
          </p:txBody>
        </p:sp>
        <p:sp>
          <p:nvSpPr>
            <p:cNvPr id="16" name="Oval 14">
              <a:extLst>
                <a:ext uri="{FF2B5EF4-FFF2-40B4-BE49-F238E27FC236}">
                  <a16:creationId xmlns:a16="http://schemas.microsoft.com/office/drawing/2014/main" id="{7EFB0B70-4757-4190-84BD-19112AA7C805}"/>
                </a:ext>
              </a:extLst>
            </p:cNvPr>
            <p:cNvSpPr>
              <a:spLocks noChangeArrowheads="1"/>
            </p:cNvSpPr>
            <p:nvPr/>
          </p:nvSpPr>
          <p:spPr bwMode="auto">
            <a:xfrm>
              <a:off x="3309" y="1829"/>
              <a:ext cx="169" cy="170"/>
            </a:xfrm>
            <a:prstGeom prst="ellipse">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dirty="0">
                  <a:latin typeface="Comic Sans MS" panose="030F0702030302020204" pitchFamily="66" charset="0"/>
                </a:rPr>
                <a:t>+</a:t>
              </a:r>
            </a:p>
          </p:txBody>
        </p:sp>
        <p:sp>
          <p:nvSpPr>
            <p:cNvPr id="17" name="Line 15">
              <a:extLst>
                <a:ext uri="{FF2B5EF4-FFF2-40B4-BE49-F238E27FC236}">
                  <a16:creationId xmlns:a16="http://schemas.microsoft.com/office/drawing/2014/main" id="{D82B123B-45B3-4938-A744-F574B4CB8059}"/>
                </a:ext>
              </a:extLst>
            </p:cNvPr>
            <p:cNvSpPr>
              <a:spLocks noChangeShapeType="1"/>
            </p:cNvSpPr>
            <p:nvPr/>
          </p:nvSpPr>
          <p:spPr bwMode="auto">
            <a:xfrm flipH="1">
              <a:off x="3485" y="1909"/>
              <a:ext cx="27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 name="Line 16">
              <a:extLst>
                <a:ext uri="{FF2B5EF4-FFF2-40B4-BE49-F238E27FC236}">
                  <a16:creationId xmlns:a16="http://schemas.microsoft.com/office/drawing/2014/main" id="{47648B2B-3E89-4CEC-B329-F5F86422B417}"/>
                </a:ext>
              </a:extLst>
            </p:cNvPr>
            <p:cNvSpPr>
              <a:spLocks noChangeShapeType="1"/>
            </p:cNvSpPr>
            <p:nvPr/>
          </p:nvSpPr>
          <p:spPr bwMode="auto">
            <a:xfrm flipH="1">
              <a:off x="4091" y="1849"/>
              <a:ext cx="41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 name="Line 17">
              <a:extLst>
                <a:ext uri="{FF2B5EF4-FFF2-40B4-BE49-F238E27FC236}">
                  <a16:creationId xmlns:a16="http://schemas.microsoft.com/office/drawing/2014/main" id="{E2E40B74-169B-471A-B8A2-589768EE65E7}"/>
                </a:ext>
              </a:extLst>
            </p:cNvPr>
            <p:cNvSpPr>
              <a:spLocks noChangeShapeType="1"/>
            </p:cNvSpPr>
            <p:nvPr/>
          </p:nvSpPr>
          <p:spPr bwMode="auto">
            <a:xfrm>
              <a:off x="3388" y="1684"/>
              <a:ext cx="0" cy="1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 name="Line 18">
              <a:extLst>
                <a:ext uri="{FF2B5EF4-FFF2-40B4-BE49-F238E27FC236}">
                  <a16:creationId xmlns:a16="http://schemas.microsoft.com/office/drawing/2014/main" id="{1542591C-D527-49F1-AB79-45445DB2DB91}"/>
                </a:ext>
              </a:extLst>
            </p:cNvPr>
            <p:cNvSpPr>
              <a:spLocks noChangeShapeType="1"/>
            </p:cNvSpPr>
            <p:nvPr/>
          </p:nvSpPr>
          <p:spPr bwMode="auto">
            <a:xfrm>
              <a:off x="3394" y="2006"/>
              <a:ext cx="0" cy="10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1" name="Line 19">
              <a:extLst>
                <a:ext uri="{FF2B5EF4-FFF2-40B4-BE49-F238E27FC236}">
                  <a16:creationId xmlns:a16="http://schemas.microsoft.com/office/drawing/2014/main" id="{DABCF895-305B-48FE-B913-B3B089CFF5FF}"/>
                </a:ext>
              </a:extLst>
            </p:cNvPr>
            <p:cNvSpPr>
              <a:spLocks noChangeShapeType="1"/>
            </p:cNvSpPr>
            <p:nvPr/>
          </p:nvSpPr>
          <p:spPr bwMode="auto">
            <a:xfrm>
              <a:off x="4509" y="1684"/>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 name="Rectangle 20">
              <a:extLst>
                <a:ext uri="{FF2B5EF4-FFF2-40B4-BE49-F238E27FC236}">
                  <a16:creationId xmlns:a16="http://schemas.microsoft.com/office/drawing/2014/main" id="{8A46E9C2-C8D9-469A-9955-39F43C858A4D}"/>
                </a:ext>
              </a:extLst>
            </p:cNvPr>
            <p:cNvSpPr>
              <a:spLocks noChangeArrowheads="1"/>
            </p:cNvSpPr>
            <p:nvPr/>
          </p:nvSpPr>
          <p:spPr bwMode="auto">
            <a:xfrm>
              <a:off x="3760" y="2346"/>
              <a:ext cx="333" cy="285"/>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b="0" dirty="0">
                  <a:latin typeface="Comic Sans MS" panose="030F0702030302020204" pitchFamily="66" charset="0"/>
                </a:rPr>
                <a:t>F</a:t>
              </a:r>
            </a:p>
          </p:txBody>
        </p:sp>
        <p:sp>
          <p:nvSpPr>
            <p:cNvPr id="23" name="Oval 21">
              <a:extLst>
                <a:ext uri="{FF2B5EF4-FFF2-40B4-BE49-F238E27FC236}">
                  <a16:creationId xmlns:a16="http://schemas.microsoft.com/office/drawing/2014/main" id="{020105AD-1C87-48FC-961B-21100E767216}"/>
                </a:ext>
              </a:extLst>
            </p:cNvPr>
            <p:cNvSpPr>
              <a:spLocks noChangeArrowheads="1"/>
            </p:cNvSpPr>
            <p:nvPr/>
          </p:nvSpPr>
          <p:spPr bwMode="auto">
            <a:xfrm>
              <a:off x="3311" y="2406"/>
              <a:ext cx="169" cy="170"/>
            </a:xfrm>
            <a:prstGeom prst="ellipse">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dirty="0">
                  <a:latin typeface="Comic Sans MS" panose="030F0702030302020204" pitchFamily="66" charset="0"/>
                </a:rPr>
                <a:t>+</a:t>
              </a:r>
            </a:p>
          </p:txBody>
        </p:sp>
        <p:sp>
          <p:nvSpPr>
            <p:cNvPr id="24" name="Line 22">
              <a:extLst>
                <a:ext uri="{FF2B5EF4-FFF2-40B4-BE49-F238E27FC236}">
                  <a16:creationId xmlns:a16="http://schemas.microsoft.com/office/drawing/2014/main" id="{55949ED3-0762-42BC-BCFF-B5DE797A0933}"/>
                </a:ext>
              </a:extLst>
            </p:cNvPr>
            <p:cNvSpPr>
              <a:spLocks noChangeShapeType="1"/>
            </p:cNvSpPr>
            <p:nvPr/>
          </p:nvSpPr>
          <p:spPr bwMode="auto">
            <a:xfrm flipH="1">
              <a:off x="3487" y="2486"/>
              <a:ext cx="27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5" name="Line 23">
              <a:extLst>
                <a:ext uri="{FF2B5EF4-FFF2-40B4-BE49-F238E27FC236}">
                  <a16:creationId xmlns:a16="http://schemas.microsoft.com/office/drawing/2014/main" id="{9843429B-60EE-4139-8154-7DD408123EC4}"/>
                </a:ext>
              </a:extLst>
            </p:cNvPr>
            <p:cNvSpPr>
              <a:spLocks noChangeShapeType="1"/>
            </p:cNvSpPr>
            <p:nvPr/>
          </p:nvSpPr>
          <p:spPr bwMode="auto">
            <a:xfrm flipH="1">
              <a:off x="4093" y="2426"/>
              <a:ext cx="41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6" name="Line 24">
              <a:extLst>
                <a:ext uri="{FF2B5EF4-FFF2-40B4-BE49-F238E27FC236}">
                  <a16:creationId xmlns:a16="http://schemas.microsoft.com/office/drawing/2014/main" id="{33B4A62B-2A00-4448-8BD2-B508D484D372}"/>
                </a:ext>
              </a:extLst>
            </p:cNvPr>
            <p:cNvSpPr>
              <a:spLocks noChangeShapeType="1"/>
            </p:cNvSpPr>
            <p:nvPr/>
          </p:nvSpPr>
          <p:spPr bwMode="auto">
            <a:xfrm>
              <a:off x="3390" y="2261"/>
              <a:ext cx="0" cy="1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7" name="Line 25">
              <a:extLst>
                <a:ext uri="{FF2B5EF4-FFF2-40B4-BE49-F238E27FC236}">
                  <a16:creationId xmlns:a16="http://schemas.microsoft.com/office/drawing/2014/main" id="{B73389C4-DC21-4107-A744-1C3EB2698742}"/>
                </a:ext>
              </a:extLst>
            </p:cNvPr>
            <p:cNvSpPr>
              <a:spLocks noChangeShapeType="1"/>
            </p:cNvSpPr>
            <p:nvPr/>
          </p:nvSpPr>
          <p:spPr bwMode="auto">
            <a:xfrm>
              <a:off x="3396" y="2583"/>
              <a:ext cx="0" cy="10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8" name="Line 26">
              <a:extLst>
                <a:ext uri="{FF2B5EF4-FFF2-40B4-BE49-F238E27FC236}">
                  <a16:creationId xmlns:a16="http://schemas.microsoft.com/office/drawing/2014/main" id="{59287729-23D7-41B1-A1A7-2A36EB9E736A}"/>
                </a:ext>
              </a:extLst>
            </p:cNvPr>
            <p:cNvSpPr>
              <a:spLocks noChangeShapeType="1"/>
            </p:cNvSpPr>
            <p:nvPr/>
          </p:nvSpPr>
          <p:spPr bwMode="auto">
            <a:xfrm>
              <a:off x="4511" y="2261"/>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9" name="Rectangle 27">
              <a:extLst>
                <a:ext uri="{FF2B5EF4-FFF2-40B4-BE49-F238E27FC236}">
                  <a16:creationId xmlns:a16="http://schemas.microsoft.com/office/drawing/2014/main" id="{3568212A-DCDD-4471-89ED-5B51A5288D3E}"/>
                </a:ext>
              </a:extLst>
            </p:cNvPr>
            <p:cNvSpPr>
              <a:spLocks noChangeArrowheads="1"/>
            </p:cNvSpPr>
            <p:nvPr/>
          </p:nvSpPr>
          <p:spPr bwMode="auto">
            <a:xfrm>
              <a:off x="3766" y="3129"/>
              <a:ext cx="333" cy="285"/>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b="0" dirty="0">
                  <a:latin typeface="Comic Sans MS" panose="030F0702030302020204" pitchFamily="66" charset="0"/>
                </a:rPr>
                <a:t>F</a:t>
              </a:r>
            </a:p>
          </p:txBody>
        </p:sp>
        <p:sp>
          <p:nvSpPr>
            <p:cNvPr id="30" name="Oval 28">
              <a:extLst>
                <a:ext uri="{FF2B5EF4-FFF2-40B4-BE49-F238E27FC236}">
                  <a16:creationId xmlns:a16="http://schemas.microsoft.com/office/drawing/2014/main" id="{FD44C1E0-F3F7-4294-8201-1B3E17535B4E}"/>
                </a:ext>
              </a:extLst>
            </p:cNvPr>
            <p:cNvSpPr>
              <a:spLocks noChangeArrowheads="1"/>
            </p:cNvSpPr>
            <p:nvPr/>
          </p:nvSpPr>
          <p:spPr bwMode="auto">
            <a:xfrm>
              <a:off x="3317" y="3189"/>
              <a:ext cx="169" cy="170"/>
            </a:xfrm>
            <a:prstGeom prst="ellipse">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000" dirty="0">
                  <a:latin typeface="Comic Sans MS" panose="030F0702030302020204" pitchFamily="66" charset="0"/>
                </a:rPr>
                <a:t>+</a:t>
              </a:r>
            </a:p>
          </p:txBody>
        </p:sp>
        <p:sp>
          <p:nvSpPr>
            <p:cNvPr id="31" name="Line 29">
              <a:extLst>
                <a:ext uri="{FF2B5EF4-FFF2-40B4-BE49-F238E27FC236}">
                  <a16:creationId xmlns:a16="http://schemas.microsoft.com/office/drawing/2014/main" id="{F0261BB4-8D00-490B-BD15-7B50A57D4949}"/>
                </a:ext>
              </a:extLst>
            </p:cNvPr>
            <p:cNvSpPr>
              <a:spLocks noChangeShapeType="1"/>
            </p:cNvSpPr>
            <p:nvPr/>
          </p:nvSpPr>
          <p:spPr bwMode="auto">
            <a:xfrm flipH="1">
              <a:off x="3493" y="3269"/>
              <a:ext cx="27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2" name="Line 30">
              <a:extLst>
                <a:ext uri="{FF2B5EF4-FFF2-40B4-BE49-F238E27FC236}">
                  <a16:creationId xmlns:a16="http://schemas.microsoft.com/office/drawing/2014/main" id="{BC1262E8-C57C-4930-9D44-5314A5CD1869}"/>
                </a:ext>
              </a:extLst>
            </p:cNvPr>
            <p:cNvSpPr>
              <a:spLocks noChangeShapeType="1"/>
            </p:cNvSpPr>
            <p:nvPr/>
          </p:nvSpPr>
          <p:spPr bwMode="auto">
            <a:xfrm flipH="1">
              <a:off x="4099" y="3209"/>
              <a:ext cx="41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3" name="Line 31">
              <a:extLst>
                <a:ext uri="{FF2B5EF4-FFF2-40B4-BE49-F238E27FC236}">
                  <a16:creationId xmlns:a16="http://schemas.microsoft.com/office/drawing/2014/main" id="{A4FA2B4F-C093-401F-840B-DEAE0E39122C}"/>
                </a:ext>
              </a:extLst>
            </p:cNvPr>
            <p:cNvSpPr>
              <a:spLocks noChangeShapeType="1"/>
            </p:cNvSpPr>
            <p:nvPr/>
          </p:nvSpPr>
          <p:spPr bwMode="auto">
            <a:xfrm>
              <a:off x="3396" y="3044"/>
              <a:ext cx="0" cy="1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4" name="Line 32">
              <a:extLst>
                <a:ext uri="{FF2B5EF4-FFF2-40B4-BE49-F238E27FC236}">
                  <a16:creationId xmlns:a16="http://schemas.microsoft.com/office/drawing/2014/main" id="{226E4555-5808-43FC-B2CB-A095618D3CDE}"/>
                </a:ext>
              </a:extLst>
            </p:cNvPr>
            <p:cNvSpPr>
              <a:spLocks noChangeShapeType="1"/>
            </p:cNvSpPr>
            <p:nvPr/>
          </p:nvSpPr>
          <p:spPr bwMode="auto">
            <a:xfrm>
              <a:off x="3402" y="3366"/>
              <a:ext cx="0" cy="10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5" name="Line 33">
              <a:extLst>
                <a:ext uri="{FF2B5EF4-FFF2-40B4-BE49-F238E27FC236}">
                  <a16:creationId xmlns:a16="http://schemas.microsoft.com/office/drawing/2014/main" id="{0FD67C21-E4FF-46B6-952F-7D59B61C4BD8}"/>
                </a:ext>
              </a:extLst>
            </p:cNvPr>
            <p:cNvSpPr>
              <a:spLocks noChangeShapeType="1"/>
            </p:cNvSpPr>
            <p:nvPr/>
          </p:nvSpPr>
          <p:spPr bwMode="auto">
            <a:xfrm>
              <a:off x="4517" y="3044"/>
              <a:ext cx="0" cy="43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6" name="Line 34">
              <a:extLst>
                <a:ext uri="{FF2B5EF4-FFF2-40B4-BE49-F238E27FC236}">
                  <a16:creationId xmlns:a16="http://schemas.microsoft.com/office/drawing/2014/main" id="{3512E9D7-F76F-4142-8CC5-F54685740275}"/>
                </a:ext>
              </a:extLst>
            </p:cNvPr>
            <p:cNvSpPr>
              <a:spLocks noChangeShapeType="1"/>
            </p:cNvSpPr>
            <p:nvPr/>
          </p:nvSpPr>
          <p:spPr bwMode="auto">
            <a:xfrm>
              <a:off x="3383" y="1115"/>
              <a:ext cx="111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7" name="Line 35">
              <a:extLst>
                <a:ext uri="{FF2B5EF4-FFF2-40B4-BE49-F238E27FC236}">
                  <a16:creationId xmlns:a16="http://schemas.microsoft.com/office/drawing/2014/main" id="{93097441-F874-4069-AF22-4D72D75B2DCE}"/>
                </a:ext>
              </a:extLst>
            </p:cNvPr>
            <p:cNvSpPr>
              <a:spLocks noChangeShapeType="1"/>
            </p:cNvSpPr>
            <p:nvPr/>
          </p:nvSpPr>
          <p:spPr bwMode="auto">
            <a:xfrm>
              <a:off x="3401" y="3468"/>
              <a:ext cx="111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8" name="Line 36">
              <a:extLst>
                <a:ext uri="{FF2B5EF4-FFF2-40B4-BE49-F238E27FC236}">
                  <a16:creationId xmlns:a16="http://schemas.microsoft.com/office/drawing/2014/main" id="{575A6ECB-F164-4EEF-8DCF-30333D30A051}"/>
                </a:ext>
              </a:extLst>
            </p:cNvPr>
            <p:cNvSpPr>
              <a:spLocks noChangeShapeType="1"/>
            </p:cNvSpPr>
            <p:nvPr/>
          </p:nvSpPr>
          <p:spPr bwMode="auto">
            <a:xfrm>
              <a:off x="3965" y="3474"/>
              <a:ext cx="0" cy="16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9" name="Line 37">
              <a:extLst>
                <a:ext uri="{FF2B5EF4-FFF2-40B4-BE49-F238E27FC236}">
                  <a16:creationId xmlns:a16="http://schemas.microsoft.com/office/drawing/2014/main" id="{1BF7049C-CAD4-4F4B-AD37-BAA3BAB71851}"/>
                </a:ext>
              </a:extLst>
            </p:cNvPr>
            <p:cNvSpPr>
              <a:spLocks noChangeShapeType="1"/>
            </p:cNvSpPr>
            <p:nvPr/>
          </p:nvSpPr>
          <p:spPr bwMode="auto">
            <a:xfrm>
              <a:off x="3922" y="939"/>
              <a:ext cx="0" cy="1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0" name="Line 38">
              <a:extLst>
                <a:ext uri="{FF2B5EF4-FFF2-40B4-BE49-F238E27FC236}">
                  <a16:creationId xmlns:a16="http://schemas.microsoft.com/office/drawing/2014/main" id="{D49618B9-9E8D-441F-A89A-56F45F58E175}"/>
                </a:ext>
              </a:extLst>
            </p:cNvPr>
            <p:cNvSpPr>
              <a:spLocks noChangeShapeType="1"/>
            </p:cNvSpPr>
            <p:nvPr/>
          </p:nvSpPr>
          <p:spPr bwMode="auto">
            <a:xfrm flipH="1">
              <a:off x="3383" y="1546"/>
              <a:ext cx="1109" cy="1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1" name="Line 39">
              <a:extLst>
                <a:ext uri="{FF2B5EF4-FFF2-40B4-BE49-F238E27FC236}">
                  <a16:creationId xmlns:a16="http://schemas.microsoft.com/office/drawing/2014/main" id="{DAEDE1BF-FD7F-4713-BB38-B322084628FA}"/>
                </a:ext>
              </a:extLst>
            </p:cNvPr>
            <p:cNvSpPr>
              <a:spLocks noChangeShapeType="1"/>
            </p:cNvSpPr>
            <p:nvPr/>
          </p:nvSpPr>
          <p:spPr bwMode="auto">
            <a:xfrm>
              <a:off x="3389" y="1540"/>
              <a:ext cx="1115" cy="1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2" name="Line 40">
              <a:extLst>
                <a:ext uri="{FF2B5EF4-FFF2-40B4-BE49-F238E27FC236}">
                  <a16:creationId xmlns:a16="http://schemas.microsoft.com/office/drawing/2014/main" id="{57AE3A8F-B445-46CB-A46B-11A27193B584}"/>
                </a:ext>
              </a:extLst>
            </p:cNvPr>
            <p:cNvSpPr>
              <a:spLocks noChangeShapeType="1"/>
            </p:cNvSpPr>
            <p:nvPr/>
          </p:nvSpPr>
          <p:spPr bwMode="auto">
            <a:xfrm flipH="1">
              <a:off x="3388" y="2115"/>
              <a:ext cx="1109" cy="1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3" name="Line 41">
              <a:extLst>
                <a:ext uri="{FF2B5EF4-FFF2-40B4-BE49-F238E27FC236}">
                  <a16:creationId xmlns:a16="http://schemas.microsoft.com/office/drawing/2014/main" id="{F03DDADE-5D14-4E5E-B653-8831E9F71104}"/>
                </a:ext>
              </a:extLst>
            </p:cNvPr>
            <p:cNvSpPr>
              <a:spLocks noChangeShapeType="1"/>
            </p:cNvSpPr>
            <p:nvPr/>
          </p:nvSpPr>
          <p:spPr bwMode="auto">
            <a:xfrm>
              <a:off x="3394" y="2109"/>
              <a:ext cx="1115" cy="1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4" name="Line 42">
              <a:extLst>
                <a:ext uri="{FF2B5EF4-FFF2-40B4-BE49-F238E27FC236}">
                  <a16:creationId xmlns:a16="http://schemas.microsoft.com/office/drawing/2014/main" id="{09F8DB2F-1DEB-4F92-A0B5-593CE117C98B}"/>
                </a:ext>
              </a:extLst>
            </p:cNvPr>
            <p:cNvSpPr>
              <a:spLocks noChangeShapeType="1"/>
            </p:cNvSpPr>
            <p:nvPr/>
          </p:nvSpPr>
          <p:spPr bwMode="auto">
            <a:xfrm flipH="1">
              <a:off x="3400" y="2697"/>
              <a:ext cx="1109" cy="1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5" name="Line 43">
              <a:extLst>
                <a:ext uri="{FF2B5EF4-FFF2-40B4-BE49-F238E27FC236}">
                  <a16:creationId xmlns:a16="http://schemas.microsoft.com/office/drawing/2014/main" id="{81F4FA52-59E7-4D39-8E55-1B94EE1D1225}"/>
                </a:ext>
              </a:extLst>
            </p:cNvPr>
            <p:cNvSpPr>
              <a:spLocks noChangeShapeType="1"/>
            </p:cNvSpPr>
            <p:nvPr/>
          </p:nvSpPr>
          <p:spPr bwMode="auto">
            <a:xfrm>
              <a:off x="3406" y="2691"/>
              <a:ext cx="1115" cy="1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6" name="Text Box 44">
              <a:extLst>
                <a:ext uri="{FF2B5EF4-FFF2-40B4-BE49-F238E27FC236}">
                  <a16:creationId xmlns:a16="http://schemas.microsoft.com/office/drawing/2014/main" id="{B8D3538B-9413-4C0E-BC5F-F98A2F9A12AB}"/>
                </a:ext>
              </a:extLst>
            </p:cNvPr>
            <p:cNvSpPr txBox="1">
              <a:spLocks noChangeArrowheads="1"/>
            </p:cNvSpPr>
            <p:nvPr/>
          </p:nvSpPr>
          <p:spPr bwMode="auto">
            <a:xfrm rot="5400000">
              <a:off x="3897" y="2844"/>
              <a:ext cx="21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b="0" dirty="0">
                  <a:latin typeface="Comic Sans MS" panose="030F0702030302020204" pitchFamily="66" charset="0"/>
                </a:rPr>
                <a:t>…</a:t>
              </a:r>
            </a:p>
          </p:txBody>
        </p:sp>
        <p:sp>
          <p:nvSpPr>
            <p:cNvPr id="47" name="Line 45">
              <a:extLst>
                <a:ext uri="{FF2B5EF4-FFF2-40B4-BE49-F238E27FC236}">
                  <a16:creationId xmlns:a16="http://schemas.microsoft.com/office/drawing/2014/main" id="{2DB23312-554F-44F0-AB95-ED2482E3DDFC}"/>
                </a:ext>
              </a:extLst>
            </p:cNvPr>
            <p:cNvSpPr>
              <a:spLocks noChangeShapeType="1"/>
            </p:cNvSpPr>
            <p:nvPr/>
          </p:nvSpPr>
          <p:spPr bwMode="auto">
            <a:xfrm>
              <a:off x="3922" y="630"/>
              <a:ext cx="0" cy="10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8" name="AutoShape 46">
              <a:extLst>
                <a:ext uri="{FF2B5EF4-FFF2-40B4-BE49-F238E27FC236}">
                  <a16:creationId xmlns:a16="http://schemas.microsoft.com/office/drawing/2014/main" id="{AA526DA4-E684-4603-B279-063F924CCC38}"/>
                </a:ext>
              </a:extLst>
            </p:cNvPr>
            <p:cNvSpPr>
              <a:spLocks noChangeArrowheads="1"/>
            </p:cNvSpPr>
            <p:nvPr/>
          </p:nvSpPr>
          <p:spPr bwMode="auto">
            <a:xfrm>
              <a:off x="3449" y="3654"/>
              <a:ext cx="1030" cy="187"/>
            </a:xfrm>
            <a:prstGeom prst="roundRect">
              <a:avLst>
                <a:gd name="adj" fmla="val 16667"/>
              </a:avLst>
            </a:prstGeom>
            <a:solidFill>
              <a:schemeClr val="accent1"/>
            </a:solidFill>
            <a:ln w="9525" algn="ctr">
              <a:solidFill>
                <a:schemeClr val="tx1"/>
              </a:solidFill>
              <a:round/>
              <a:headEnd/>
              <a:tailEnd/>
            </a:ln>
            <a:effectLst>
              <a:outerShdw dist="107763" dir="2700000" algn="ctr" rotWithShape="0">
                <a:schemeClr val="bg2">
                  <a:alpha val="50000"/>
                </a:schemeClr>
              </a:outerShdw>
            </a:effectLst>
          </p:spPr>
          <p:txBody>
            <a:bodyPr wrap="none" anchor="ctr"/>
            <a:lstStyle/>
            <a:p>
              <a:pPr algn="ctr"/>
              <a:r>
                <a:rPr lang="en-US" altLang="en-US" sz="1200" b="0" dirty="0">
                  <a:latin typeface="Comic Sans MS" panose="030F0702030302020204" pitchFamily="66" charset="0"/>
                </a:rPr>
                <a:t>Initial Permutation</a:t>
              </a:r>
              <a:r>
                <a:rPr lang="en-US" altLang="en-US" sz="1200" b="0" baseline="30000" dirty="0">
                  <a:latin typeface="Comic Sans MS" panose="030F0702030302020204" pitchFamily="66" charset="0"/>
                </a:rPr>
                <a:t>-1</a:t>
              </a:r>
            </a:p>
          </p:txBody>
        </p:sp>
        <p:sp>
          <p:nvSpPr>
            <p:cNvPr id="49" name="Line 47">
              <a:extLst>
                <a:ext uri="{FF2B5EF4-FFF2-40B4-BE49-F238E27FC236}">
                  <a16:creationId xmlns:a16="http://schemas.microsoft.com/office/drawing/2014/main" id="{6F2AC701-CE93-4830-B843-8A731674E476}"/>
                </a:ext>
              </a:extLst>
            </p:cNvPr>
            <p:cNvSpPr>
              <a:spLocks noChangeShapeType="1"/>
            </p:cNvSpPr>
            <p:nvPr/>
          </p:nvSpPr>
          <p:spPr bwMode="auto">
            <a:xfrm>
              <a:off x="3959" y="3843"/>
              <a:ext cx="0" cy="12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0" name="Text Box 48">
              <a:extLst>
                <a:ext uri="{FF2B5EF4-FFF2-40B4-BE49-F238E27FC236}">
                  <a16:creationId xmlns:a16="http://schemas.microsoft.com/office/drawing/2014/main" id="{7220BA55-D337-4710-B4F3-D58F1BBCD088}"/>
                </a:ext>
              </a:extLst>
            </p:cNvPr>
            <p:cNvSpPr txBox="1">
              <a:spLocks noChangeArrowheads="1"/>
            </p:cNvSpPr>
            <p:nvPr/>
          </p:nvSpPr>
          <p:spPr bwMode="auto">
            <a:xfrm>
              <a:off x="3898" y="579"/>
              <a:ext cx="2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b="0" dirty="0">
                  <a:latin typeface="Comic Sans MS" panose="030F0702030302020204" pitchFamily="66" charset="0"/>
                </a:rPr>
                <a:t>(64)</a:t>
              </a:r>
            </a:p>
          </p:txBody>
        </p:sp>
        <p:sp>
          <p:nvSpPr>
            <p:cNvPr id="51" name="Text Box 49">
              <a:extLst>
                <a:ext uri="{FF2B5EF4-FFF2-40B4-BE49-F238E27FC236}">
                  <a16:creationId xmlns:a16="http://schemas.microsoft.com/office/drawing/2014/main" id="{9FF67826-922C-4871-BCAA-6B29C9DF7B9D}"/>
                </a:ext>
              </a:extLst>
            </p:cNvPr>
            <p:cNvSpPr txBox="1">
              <a:spLocks noChangeArrowheads="1"/>
            </p:cNvSpPr>
            <p:nvPr/>
          </p:nvSpPr>
          <p:spPr bwMode="auto">
            <a:xfrm>
              <a:off x="3939" y="3864"/>
              <a:ext cx="2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b="0" dirty="0">
                  <a:latin typeface="Comic Sans MS" panose="030F0702030302020204" pitchFamily="66" charset="0"/>
                </a:rPr>
                <a:t>(64)</a:t>
              </a:r>
            </a:p>
          </p:txBody>
        </p:sp>
        <p:sp>
          <p:nvSpPr>
            <p:cNvPr id="52" name="Text Box 50">
              <a:extLst>
                <a:ext uri="{FF2B5EF4-FFF2-40B4-BE49-F238E27FC236}">
                  <a16:creationId xmlns:a16="http://schemas.microsoft.com/office/drawing/2014/main" id="{35C9A3A5-E12E-49A2-BFF4-37E5D7517C08}"/>
                </a:ext>
              </a:extLst>
            </p:cNvPr>
            <p:cNvSpPr txBox="1">
              <a:spLocks noChangeArrowheads="1"/>
            </p:cNvSpPr>
            <p:nvPr/>
          </p:nvSpPr>
          <p:spPr bwMode="auto">
            <a:xfrm>
              <a:off x="4461" y="1046"/>
              <a:ext cx="2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b="0" dirty="0">
                  <a:latin typeface="Comic Sans MS" panose="030F0702030302020204" pitchFamily="66" charset="0"/>
                </a:rPr>
                <a:t>(32)</a:t>
              </a:r>
            </a:p>
          </p:txBody>
        </p:sp>
        <p:sp>
          <p:nvSpPr>
            <p:cNvPr id="53" name="Text Box 51">
              <a:extLst>
                <a:ext uri="{FF2B5EF4-FFF2-40B4-BE49-F238E27FC236}">
                  <a16:creationId xmlns:a16="http://schemas.microsoft.com/office/drawing/2014/main" id="{672FFA91-BA97-41D5-81F4-DF42C2FFBB5F}"/>
                </a:ext>
              </a:extLst>
            </p:cNvPr>
            <p:cNvSpPr txBox="1">
              <a:spLocks noChangeArrowheads="1"/>
            </p:cNvSpPr>
            <p:nvPr/>
          </p:nvSpPr>
          <p:spPr bwMode="auto">
            <a:xfrm>
              <a:off x="3144" y="1046"/>
              <a:ext cx="2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b="0" dirty="0">
                  <a:latin typeface="Comic Sans MS" panose="030F0702030302020204" pitchFamily="66" charset="0"/>
                </a:rPr>
                <a:t>(32)</a:t>
              </a:r>
            </a:p>
          </p:txBody>
        </p:sp>
        <p:sp>
          <p:nvSpPr>
            <p:cNvPr id="54" name="Line 52">
              <a:extLst>
                <a:ext uri="{FF2B5EF4-FFF2-40B4-BE49-F238E27FC236}">
                  <a16:creationId xmlns:a16="http://schemas.microsoft.com/office/drawing/2014/main" id="{07C81F1D-E705-4433-82D2-0A1D364590DB}"/>
                </a:ext>
              </a:extLst>
            </p:cNvPr>
            <p:cNvSpPr>
              <a:spLocks noChangeShapeType="1"/>
            </p:cNvSpPr>
            <p:nvPr/>
          </p:nvSpPr>
          <p:spPr bwMode="auto">
            <a:xfrm flipH="1">
              <a:off x="4080" y="1406"/>
              <a:ext cx="691"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5" name="Line 53">
              <a:extLst>
                <a:ext uri="{FF2B5EF4-FFF2-40B4-BE49-F238E27FC236}">
                  <a16:creationId xmlns:a16="http://schemas.microsoft.com/office/drawing/2014/main" id="{AE7D57A2-38CE-4C64-8A68-8C872AF1B7FA}"/>
                </a:ext>
              </a:extLst>
            </p:cNvPr>
            <p:cNvSpPr>
              <a:spLocks noChangeShapeType="1"/>
            </p:cNvSpPr>
            <p:nvPr/>
          </p:nvSpPr>
          <p:spPr bwMode="auto">
            <a:xfrm flipH="1">
              <a:off x="4091" y="1981"/>
              <a:ext cx="691"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6" name="Line 54">
              <a:extLst>
                <a:ext uri="{FF2B5EF4-FFF2-40B4-BE49-F238E27FC236}">
                  <a16:creationId xmlns:a16="http://schemas.microsoft.com/office/drawing/2014/main" id="{569DDD56-947D-4562-AB9F-59E5DB209B7B}"/>
                </a:ext>
              </a:extLst>
            </p:cNvPr>
            <p:cNvSpPr>
              <a:spLocks noChangeShapeType="1"/>
            </p:cNvSpPr>
            <p:nvPr/>
          </p:nvSpPr>
          <p:spPr bwMode="auto">
            <a:xfrm flipH="1">
              <a:off x="4097" y="2563"/>
              <a:ext cx="691"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7" name="Line 55">
              <a:extLst>
                <a:ext uri="{FF2B5EF4-FFF2-40B4-BE49-F238E27FC236}">
                  <a16:creationId xmlns:a16="http://schemas.microsoft.com/office/drawing/2014/main" id="{9C850B9A-7749-4275-AA17-923FDDBA66CB}"/>
                </a:ext>
              </a:extLst>
            </p:cNvPr>
            <p:cNvSpPr>
              <a:spLocks noChangeShapeType="1"/>
            </p:cNvSpPr>
            <p:nvPr/>
          </p:nvSpPr>
          <p:spPr bwMode="auto">
            <a:xfrm flipH="1">
              <a:off x="4098" y="3339"/>
              <a:ext cx="691"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8" name="Rectangle 56">
              <a:extLst>
                <a:ext uri="{FF2B5EF4-FFF2-40B4-BE49-F238E27FC236}">
                  <a16:creationId xmlns:a16="http://schemas.microsoft.com/office/drawing/2014/main" id="{E4556361-3333-4E5D-BE7D-209788C96127}"/>
                </a:ext>
              </a:extLst>
            </p:cNvPr>
            <p:cNvSpPr>
              <a:spLocks noChangeArrowheads="1"/>
            </p:cNvSpPr>
            <p:nvPr/>
          </p:nvSpPr>
          <p:spPr bwMode="auto">
            <a:xfrm>
              <a:off x="4777" y="1097"/>
              <a:ext cx="237" cy="2420"/>
            </a:xfrm>
            <a:prstGeom prst="rect">
              <a:avLst/>
            </a:prstGeom>
            <a:solidFill>
              <a:srgbClr val="FFBBBB"/>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endParaRPr lang="en-US" altLang="en-US" b="0" dirty="0">
                <a:latin typeface="Comic Sans MS" panose="030F0702030302020204" pitchFamily="66" charset="0"/>
              </a:endParaRPr>
            </a:p>
          </p:txBody>
        </p:sp>
        <p:sp>
          <p:nvSpPr>
            <p:cNvPr id="59" name="Text Box 57">
              <a:extLst>
                <a:ext uri="{FF2B5EF4-FFF2-40B4-BE49-F238E27FC236}">
                  <a16:creationId xmlns:a16="http://schemas.microsoft.com/office/drawing/2014/main" id="{EE7AB35E-D6CB-4128-B52B-B3D83C28D338}"/>
                </a:ext>
              </a:extLst>
            </p:cNvPr>
            <p:cNvSpPr txBox="1">
              <a:spLocks noChangeArrowheads="1"/>
            </p:cNvSpPr>
            <p:nvPr/>
          </p:nvSpPr>
          <p:spPr bwMode="auto">
            <a:xfrm>
              <a:off x="4508" y="1258"/>
              <a:ext cx="2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b="0" dirty="0">
                  <a:solidFill>
                    <a:srgbClr val="FF0000"/>
                  </a:solidFill>
                  <a:latin typeface="Comic Sans MS" panose="030F0702030302020204" pitchFamily="66" charset="0"/>
                </a:rPr>
                <a:t>(48)</a:t>
              </a:r>
            </a:p>
          </p:txBody>
        </p:sp>
        <p:sp>
          <p:nvSpPr>
            <p:cNvPr id="60" name="Text Box 58">
              <a:extLst>
                <a:ext uri="{FF2B5EF4-FFF2-40B4-BE49-F238E27FC236}">
                  <a16:creationId xmlns:a16="http://schemas.microsoft.com/office/drawing/2014/main" id="{BD480996-7EBD-4A73-8528-F28816553CE4}"/>
                </a:ext>
              </a:extLst>
            </p:cNvPr>
            <p:cNvSpPr txBox="1">
              <a:spLocks noChangeArrowheads="1"/>
            </p:cNvSpPr>
            <p:nvPr/>
          </p:nvSpPr>
          <p:spPr bwMode="auto">
            <a:xfrm>
              <a:off x="4509" y="1833"/>
              <a:ext cx="2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b="0" dirty="0">
                  <a:solidFill>
                    <a:srgbClr val="FF0000"/>
                  </a:solidFill>
                  <a:latin typeface="Comic Sans MS" panose="030F0702030302020204" pitchFamily="66" charset="0"/>
                </a:rPr>
                <a:t>(48)</a:t>
              </a:r>
            </a:p>
          </p:txBody>
        </p:sp>
        <p:sp>
          <p:nvSpPr>
            <p:cNvPr id="61" name="Text Box 59">
              <a:extLst>
                <a:ext uri="{FF2B5EF4-FFF2-40B4-BE49-F238E27FC236}">
                  <a16:creationId xmlns:a16="http://schemas.microsoft.com/office/drawing/2014/main" id="{EF9BE1C7-F1C9-474F-8FDE-F62229779C62}"/>
                </a:ext>
              </a:extLst>
            </p:cNvPr>
            <p:cNvSpPr txBox="1">
              <a:spLocks noChangeArrowheads="1"/>
            </p:cNvSpPr>
            <p:nvPr/>
          </p:nvSpPr>
          <p:spPr bwMode="auto">
            <a:xfrm>
              <a:off x="4508" y="2414"/>
              <a:ext cx="2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b="0" dirty="0">
                  <a:solidFill>
                    <a:srgbClr val="FF0000"/>
                  </a:solidFill>
                  <a:latin typeface="Comic Sans MS" panose="030F0702030302020204" pitchFamily="66" charset="0"/>
                </a:rPr>
                <a:t>(48)</a:t>
              </a:r>
            </a:p>
          </p:txBody>
        </p:sp>
        <p:sp>
          <p:nvSpPr>
            <p:cNvPr id="62" name="Text Box 60">
              <a:extLst>
                <a:ext uri="{FF2B5EF4-FFF2-40B4-BE49-F238E27FC236}">
                  <a16:creationId xmlns:a16="http://schemas.microsoft.com/office/drawing/2014/main" id="{0F1A45A8-55EE-4DD2-8EDD-B2BF99DA1B86}"/>
                </a:ext>
              </a:extLst>
            </p:cNvPr>
            <p:cNvSpPr txBox="1">
              <a:spLocks noChangeArrowheads="1"/>
            </p:cNvSpPr>
            <p:nvPr/>
          </p:nvSpPr>
          <p:spPr bwMode="auto">
            <a:xfrm>
              <a:off x="4514" y="3184"/>
              <a:ext cx="2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b="0" dirty="0">
                  <a:solidFill>
                    <a:srgbClr val="FF0000"/>
                  </a:solidFill>
                  <a:latin typeface="Comic Sans MS" panose="030F0702030302020204" pitchFamily="66" charset="0"/>
                </a:rPr>
                <a:t>(48)</a:t>
              </a:r>
            </a:p>
          </p:txBody>
        </p:sp>
        <p:sp>
          <p:nvSpPr>
            <p:cNvPr id="63" name="Text Box 61">
              <a:extLst>
                <a:ext uri="{FF2B5EF4-FFF2-40B4-BE49-F238E27FC236}">
                  <a16:creationId xmlns:a16="http://schemas.microsoft.com/office/drawing/2014/main" id="{6044F70B-5DD7-4905-AC08-798454EA2A2B}"/>
                </a:ext>
              </a:extLst>
            </p:cNvPr>
            <p:cNvSpPr txBox="1">
              <a:spLocks noChangeArrowheads="1"/>
            </p:cNvSpPr>
            <p:nvPr/>
          </p:nvSpPr>
          <p:spPr bwMode="auto">
            <a:xfrm rot="-5400000">
              <a:off x="4514" y="2161"/>
              <a:ext cx="76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200" b="0" dirty="0">
                  <a:latin typeface="Comic Sans MS" panose="030F0702030302020204" pitchFamily="66" charset="0"/>
                </a:rPr>
                <a:t>Key Scheduler</a:t>
              </a:r>
            </a:p>
          </p:txBody>
        </p:sp>
        <p:sp>
          <p:nvSpPr>
            <p:cNvPr id="64" name="Line 62">
              <a:extLst>
                <a:ext uri="{FF2B5EF4-FFF2-40B4-BE49-F238E27FC236}">
                  <a16:creationId xmlns:a16="http://schemas.microsoft.com/office/drawing/2014/main" id="{06FB7DC0-9C59-4D6D-BDBC-EAC4AAD51634}"/>
                </a:ext>
              </a:extLst>
            </p:cNvPr>
            <p:cNvSpPr>
              <a:spLocks noChangeShapeType="1"/>
            </p:cNvSpPr>
            <p:nvPr/>
          </p:nvSpPr>
          <p:spPr bwMode="auto">
            <a:xfrm flipH="1">
              <a:off x="5008" y="2364"/>
              <a:ext cx="291"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65" name="Text Box 63">
              <a:extLst>
                <a:ext uri="{FF2B5EF4-FFF2-40B4-BE49-F238E27FC236}">
                  <a16:creationId xmlns:a16="http://schemas.microsoft.com/office/drawing/2014/main" id="{E1A411D8-3964-49A8-BE51-241F47677EF5}"/>
                </a:ext>
              </a:extLst>
            </p:cNvPr>
            <p:cNvSpPr txBox="1">
              <a:spLocks noChangeArrowheads="1"/>
            </p:cNvSpPr>
            <p:nvPr/>
          </p:nvSpPr>
          <p:spPr bwMode="auto">
            <a:xfrm>
              <a:off x="5108" y="2219"/>
              <a:ext cx="27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b="0" dirty="0">
                  <a:solidFill>
                    <a:srgbClr val="FF0000"/>
                  </a:solidFill>
                  <a:latin typeface="Comic Sans MS" panose="030F0702030302020204" pitchFamily="66" charset="0"/>
                </a:rPr>
                <a:t>(56)</a:t>
              </a:r>
            </a:p>
          </p:txBody>
        </p:sp>
        <p:sp>
          <p:nvSpPr>
            <p:cNvPr id="66" name="Text Box 64">
              <a:extLst>
                <a:ext uri="{FF2B5EF4-FFF2-40B4-BE49-F238E27FC236}">
                  <a16:creationId xmlns:a16="http://schemas.microsoft.com/office/drawing/2014/main" id="{02B428B3-D400-4050-BB95-600B08BDB600}"/>
                </a:ext>
              </a:extLst>
            </p:cNvPr>
            <p:cNvSpPr txBox="1">
              <a:spLocks noChangeArrowheads="1"/>
            </p:cNvSpPr>
            <p:nvPr/>
          </p:nvSpPr>
          <p:spPr bwMode="auto">
            <a:xfrm>
              <a:off x="5139" y="2330"/>
              <a:ext cx="19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b="0" dirty="0">
                  <a:solidFill>
                    <a:srgbClr val="FF0000"/>
                  </a:solidFill>
                  <a:latin typeface="Comic Sans MS" panose="030F0702030302020204" pitchFamily="66" charset="0"/>
                </a:rPr>
                <a:t>K</a:t>
              </a:r>
            </a:p>
          </p:txBody>
        </p:sp>
        <p:sp>
          <p:nvSpPr>
            <p:cNvPr id="67" name="Text Box 65">
              <a:extLst>
                <a:ext uri="{FF2B5EF4-FFF2-40B4-BE49-F238E27FC236}">
                  <a16:creationId xmlns:a16="http://schemas.microsoft.com/office/drawing/2014/main" id="{062FB888-F980-4429-808F-D59728C44DA3}"/>
                </a:ext>
              </a:extLst>
            </p:cNvPr>
            <p:cNvSpPr txBox="1">
              <a:spLocks noChangeArrowheads="1"/>
            </p:cNvSpPr>
            <p:nvPr/>
          </p:nvSpPr>
          <p:spPr bwMode="auto">
            <a:xfrm>
              <a:off x="4520" y="1371"/>
              <a:ext cx="2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b="0" dirty="0">
                  <a:solidFill>
                    <a:srgbClr val="FF0000"/>
                  </a:solidFill>
                  <a:latin typeface="Comic Sans MS" panose="030F0702030302020204" pitchFamily="66" charset="0"/>
                </a:rPr>
                <a:t>K</a:t>
              </a:r>
              <a:r>
                <a:rPr lang="en-US" altLang="en-US" sz="1600" b="0" baseline="-25000" dirty="0">
                  <a:solidFill>
                    <a:srgbClr val="FF0000"/>
                  </a:solidFill>
                  <a:latin typeface="Comic Sans MS" panose="030F0702030302020204" pitchFamily="66" charset="0"/>
                </a:rPr>
                <a:t>1</a:t>
              </a:r>
            </a:p>
          </p:txBody>
        </p:sp>
        <p:sp>
          <p:nvSpPr>
            <p:cNvPr id="68" name="Text Box 66">
              <a:extLst>
                <a:ext uri="{FF2B5EF4-FFF2-40B4-BE49-F238E27FC236}">
                  <a16:creationId xmlns:a16="http://schemas.microsoft.com/office/drawing/2014/main" id="{06607A43-609A-413D-BFEB-DBB817B680E1}"/>
                </a:ext>
              </a:extLst>
            </p:cNvPr>
            <p:cNvSpPr txBox="1">
              <a:spLocks noChangeArrowheads="1"/>
            </p:cNvSpPr>
            <p:nvPr/>
          </p:nvSpPr>
          <p:spPr bwMode="auto">
            <a:xfrm>
              <a:off x="4513" y="1958"/>
              <a:ext cx="24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b="0" dirty="0">
                  <a:solidFill>
                    <a:srgbClr val="FF0000"/>
                  </a:solidFill>
                  <a:latin typeface="Comic Sans MS" panose="030F0702030302020204" pitchFamily="66" charset="0"/>
                </a:rPr>
                <a:t>K</a:t>
              </a:r>
              <a:r>
                <a:rPr lang="en-US" altLang="en-US" sz="1600" b="0" baseline="-25000" dirty="0">
                  <a:solidFill>
                    <a:srgbClr val="FF0000"/>
                  </a:solidFill>
                  <a:latin typeface="Comic Sans MS" panose="030F0702030302020204" pitchFamily="66" charset="0"/>
                </a:rPr>
                <a:t>2</a:t>
              </a:r>
            </a:p>
          </p:txBody>
        </p:sp>
        <p:sp>
          <p:nvSpPr>
            <p:cNvPr id="69" name="Text Box 67">
              <a:extLst>
                <a:ext uri="{FF2B5EF4-FFF2-40B4-BE49-F238E27FC236}">
                  <a16:creationId xmlns:a16="http://schemas.microsoft.com/office/drawing/2014/main" id="{0455EB95-75EB-4548-BCB3-65C2560FF31D}"/>
                </a:ext>
              </a:extLst>
            </p:cNvPr>
            <p:cNvSpPr txBox="1">
              <a:spLocks noChangeArrowheads="1"/>
            </p:cNvSpPr>
            <p:nvPr/>
          </p:nvSpPr>
          <p:spPr bwMode="auto">
            <a:xfrm>
              <a:off x="4517" y="3315"/>
              <a:ext cx="28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b="0" dirty="0">
                  <a:solidFill>
                    <a:srgbClr val="FF0000"/>
                  </a:solidFill>
                  <a:latin typeface="Comic Sans MS" panose="030F0702030302020204" pitchFamily="66" charset="0"/>
                </a:rPr>
                <a:t>K</a:t>
              </a:r>
              <a:r>
                <a:rPr lang="en-US" altLang="en-US" sz="1600" b="0" baseline="-25000" dirty="0">
                  <a:solidFill>
                    <a:srgbClr val="FF0000"/>
                  </a:solidFill>
                  <a:latin typeface="Comic Sans MS" panose="030F0702030302020204" pitchFamily="66" charset="0"/>
                </a:rPr>
                <a:t>16</a:t>
              </a:r>
            </a:p>
          </p:txBody>
        </p:sp>
        <p:sp>
          <p:nvSpPr>
            <p:cNvPr id="70" name="Text Box 68">
              <a:extLst>
                <a:ext uri="{FF2B5EF4-FFF2-40B4-BE49-F238E27FC236}">
                  <a16:creationId xmlns:a16="http://schemas.microsoft.com/office/drawing/2014/main" id="{CD689CFA-519D-4C68-92AC-5995E23DDCA5}"/>
                </a:ext>
              </a:extLst>
            </p:cNvPr>
            <p:cNvSpPr txBox="1">
              <a:spLocks noChangeArrowheads="1"/>
            </p:cNvSpPr>
            <p:nvPr/>
          </p:nvSpPr>
          <p:spPr bwMode="auto">
            <a:xfrm>
              <a:off x="4513" y="2533"/>
              <a:ext cx="24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b="0" dirty="0">
                  <a:solidFill>
                    <a:srgbClr val="FF0000"/>
                  </a:solidFill>
                  <a:latin typeface="Comic Sans MS" panose="030F0702030302020204" pitchFamily="66" charset="0"/>
                </a:rPr>
                <a:t>K</a:t>
              </a:r>
              <a:r>
                <a:rPr lang="en-US" altLang="en-US" sz="1600" b="0" baseline="-25000" dirty="0">
                  <a:solidFill>
                    <a:srgbClr val="FF0000"/>
                  </a:solidFill>
                  <a:latin typeface="Comic Sans MS" panose="030F0702030302020204" pitchFamily="66" charset="0"/>
                </a:rPr>
                <a:t>3</a:t>
              </a:r>
            </a:p>
          </p:txBody>
        </p:sp>
        <p:sp>
          <p:nvSpPr>
            <p:cNvPr id="71" name="Text Box 69">
              <a:extLst>
                <a:ext uri="{FF2B5EF4-FFF2-40B4-BE49-F238E27FC236}">
                  <a16:creationId xmlns:a16="http://schemas.microsoft.com/office/drawing/2014/main" id="{5A2EC30D-DBC9-44FA-9171-D86A35EC771D}"/>
                </a:ext>
              </a:extLst>
            </p:cNvPr>
            <p:cNvSpPr txBox="1">
              <a:spLocks noChangeArrowheads="1"/>
            </p:cNvSpPr>
            <p:nvPr/>
          </p:nvSpPr>
          <p:spPr bwMode="auto">
            <a:xfrm>
              <a:off x="3745" y="510"/>
              <a:ext cx="20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b="0" dirty="0">
                  <a:latin typeface="Comic Sans MS" panose="030F0702030302020204" pitchFamily="66" charset="0"/>
                </a:rPr>
                <a:t>X</a:t>
              </a:r>
            </a:p>
          </p:txBody>
        </p:sp>
        <p:sp>
          <p:nvSpPr>
            <p:cNvPr id="72" name="Text Box 70">
              <a:extLst>
                <a:ext uri="{FF2B5EF4-FFF2-40B4-BE49-F238E27FC236}">
                  <a16:creationId xmlns:a16="http://schemas.microsoft.com/office/drawing/2014/main" id="{91B3AE24-AC07-42B1-8CF6-DFC4F4235104}"/>
                </a:ext>
              </a:extLst>
            </p:cNvPr>
            <p:cNvSpPr txBox="1">
              <a:spLocks noChangeArrowheads="1"/>
            </p:cNvSpPr>
            <p:nvPr/>
          </p:nvSpPr>
          <p:spPr bwMode="auto">
            <a:xfrm>
              <a:off x="3762" y="3856"/>
              <a:ext cx="19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b="0" dirty="0">
                  <a:latin typeface="Comic Sans MS" panose="030F0702030302020204" pitchFamily="66" charset="0"/>
                </a:rPr>
                <a:t>Y</a:t>
              </a:r>
            </a:p>
          </p:txBody>
        </p:sp>
      </p:grpSp>
      <p:graphicFrame>
        <p:nvGraphicFramePr>
          <p:cNvPr id="73" name="Table 72">
            <a:extLst>
              <a:ext uri="{FF2B5EF4-FFF2-40B4-BE49-F238E27FC236}">
                <a16:creationId xmlns:a16="http://schemas.microsoft.com/office/drawing/2014/main" id="{59942C9F-F938-4CD4-BE06-E6C6CDF8E92E}"/>
              </a:ext>
            </a:extLst>
          </p:cNvPr>
          <p:cNvGraphicFramePr>
            <a:graphicFrameLocks noGrp="1"/>
          </p:cNvGraphicFramePr>
          <p:nvPr>
            <p:extLst>
              <p:ext uri="{D42A27DB-BD31-4B8C-83A1-F6EECF244321}">
                <p14:modId xmlns:p14="http://schemas.microsoft.com/office/powerpoint/2010/main" val="170493160"/>
              </p:ext>
            </p:extLst>
          </p:nvPr>
        </p:nvGraphicFramePr>
        <p:xfrm>
          <a:off x="483497" y="1045109"/>
          <a:ext cx="2658200" cy="1981200"/>
        </p:xfrm>
        <a:graphic>
          <a:graphicData uri="http://schemas.openxmlformats.org/drawingml/2006/table">
            <a:tbl>
              <a:tblPr firstRow="1" bandRow="1">
                <a:tableStyleId>{ADB7BCE6-D98F-4EBF-A451-670F210F7293}</a:tableStyleId>
              </a:tblPr>
              <a:tblGrid>
                <a:gridCol w="1722862">
                  <a:extLst>
                    <a:ext uri="{9D8B030D-6E8A-4147-A177-3AD203B41FA5}">
                      <a16:colId xmlns:a16="http://schemas.microsoft.com/office/drawing/2014/main" val="2685501744"/>
                    </a:ext>
                  </a:extLst>
                </a:gridCol>
                <a:gridCol w="935338">
                  <a:extLst>
                    <a:ext uri="{9D8B030D-6E8A-4147-A177-3AD203B41FA5}">
                      <a16:colId xmlns:a16="http://schemas.microsoft.com/office/drawing/2014/main" val="3336624917"/>
                    </a:ext>
                  </a:extLst>
                </a:gridCol>
              </a:tblGrid>
              <a:tr h="361324">
                <a:tc>
                  <a:txBody>
                    <a:bodyPr/>
                    <a:lstStyle/>
                    <a:p>
                      <a:endParaRPr lang="en-US" sz="2000" kern="1200" dirty="0">
                        <a:solidFill>
                          <a:srgbClr val="3A81BA"/>
                        </a:solidFill>
                        <a:latin typeface="+mn-lt"/>
                        <a:ea typeface="+mn-ea"/>
                        <a:cs typeface="+mn-cs"/>
                      </a:endParaRP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kern="1200" dirty="0">
                          <a:solidFill>
                            <a:srgbClr val="3A81BA"/>
                          </a:solidFill>
                          <a:latin typeface="+mn-lt"/>
                          <a:ea typeface="+mn-ea"/>
                          <a:cs typeface="+mn-cs"/>
                        </a:rPr>
                        <a:t>Bits</a:t>
                      </a: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013842"/>
                  </a:ext>
                </a:extLst>
              </a:tr>
              <a:tr h="361324">
                <a:tc>
                  <a:txBody>
                    <a:bodyPr/>
                    <a:lstStyle/>
                    <a:p>
                      <a:r>
                        <a:rPr lang="en-US" sz="2000" kern="1200" dirty="0">
                          <a:solidFill>
                            <a:srgbClr val="3A81BA"/>
                          </a:solidFill>
                          <a:latin typeface="+mn-lt"/>
                          <a:ea typeface="+mn-ea"/>
                          <a:cs typeface="+mn-cs"/>
                        </a:rPr>
                        <a:t>Input size</a:t>
                      </a: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kern="1200" dirty="0">
                          <a:solidFill>
                            <a:srgbClr val="3A81BA"/>
                          </a:solidFill>
                          <a:latin typeface="+mn-lt"/>
                          <a:ea typeface="+mn-ea"/>
                          <a:cs typeface="+mn-cs"/>
                        </a:rPr>
                        <a:t>64</a:t>
                      </a: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6635432"/>
                  </a:ext>
                </a:extLst>
              </a:tr>
              <a:tr h="361324">
                <a:tc>
                  <a:txBody>
                    <a:bodyPr/>
                    <a:lstStyle/>
                    <a:p>
                      <a:r>
                        <a:rPr lang="en-US" sz="2000" kern="1200" dirty="0">
                          <a:solidFill>
                            <a:srgbClr val="3A81BA"/>
                          </a:solidFill>
                          <a:latin typeface="+mn-lt"/>
                          <a:ea typeface="+mn-ea"/>
                          <a:cs typeface="+mn-cs"/>
                        </a:rPr>
                        <a:t>Output Size</a:t>
                      </a: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kern="1200" dirty="0">
                          <a:solidFill>
                            <a:srgbClr val="3A81BA"/>
                          </a:solidFill>
                          <a:latin typeface="+mn-lt"/>
                          <a:ea typeface="+mn-ea"/>
                          <a:cs typeface="+mn-cs"/>
                        </a:rPr>
                        <a:t>64</a:t>
                      </a: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3932909"/>
                  </a:ext>
                </a:extLst>
              </a:tr>
              <a:tr h="361324">
                <a:tc>
                  <a:txBody>
                    <a:bodyPr/>
                    <a:lstStyle/>
                    <a:p>
                      <a:r>
                        <a:rPr lang="en-US" sz="2000" kern="1200" dirty="0">
                          <a:solidFill>
                            <a:srgbClr val="3A81BA"/>
                          </a:solidFill>
                          <a:latin typeface="+mn-lt"/>
                          <a:ea typeface="+mn-ea"/>
                          <a:cs typeface="+mn-cs"/>
                        </a:rPr>
                        <a:t>Key size</a:t>
                      </a: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kern="1200" dirty="0">
                          <a:solidFill>
                            <a:srgbClr val="3A81BA"/>
                          </a:solidFill>
                          <a:latin typeface="+mn-lt"/>
                          <a:ea typeface="+mn-ea"/>
                          <a:cs typeface="+mn-cs"/>
                        </a:rPr>
                        <a:t>56</a:t>
                      </a: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7517340"/>
                  </a:ext>
                </a:extLst>
              </a:tr>
              <a:tr h="361324">
                <a:tc>
                  <a:txBody>
                    <a:bodyPr/>
                    <a:lstStyle/>
                    <a:p>
                      <a:r>
                        <a:rPr lang="en-US" sz="2000" kern="1200" dirty="0">
                          <a:solidFill>
                            <a:srgbClr val="3A81BA"/>
                          </a:solidFill>
                          <a:latin typeface="+mn-lt"/>
                          <a:ea typeface="+mn-ea"/>
                          <a:cs typeface="+mn-cs"/>
                        </a:rPr>
                        <a:t>Rounds</a:t>
                      </a: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kern="1200" dirty="0">
                          <a:solidFill>
                            <a:srgbClr val="3A81BA"/>
                          </a:solidFill>
                          <a:latin typeface="+mn-lt"/>
                          <a:ea typeface="+mn-ea"/>
                          <a:cs typeface="+mn-cs"/>
                        </a:rPr>
                        <a:t>16</a:t>
                      </a:r>
                    </a:p>
                  </a:txBody>
                  <a:tcP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0606877"/>
                  </a:ext>
                </a:extLst>
              </a:tr>
            </a:tbl>
          </a:graphicData>
        </a:graphic>
      </p:graphicFrame>
      <p:pic>
        <p:nvPicPr>
          <p:cNvPr id="2" name="Picture 1">
            <a:extLst>
              <a:ext uri="{FF2B5EF4-FFF2-40B4-BE49-F238E27FC236}">
                <a16:creationId xmlns:a16="http://schemas.microsoft.com/office/drawing/2014/main" id="{42324B70-9511-4FE5-9F69-82EE2B1ABA58}"/>
              </a:ext>
            </a:extLst>
          </p:cNvPr>
          <p:cNvPicPr>
            <a:picLocks noChangeAspect="1"/>
          </p:cNvPicPr>
          <p:nvPr/>
        </p:nvPicPr>
        <p:blipFill>
          <a:blip r:embed="rId3"/>
          <a:stretch>
            <a:fillRect/>
          </a:stretch>
        </p:blipFill>
        <p:spPr>
          <a:xfrm>
            <a:off x="2971857" y="3214728"/>
            <a:ext cx="1066859" cy="1121805"/>
          </a:xfrm>
          <a:prstGeom prst="rect">
            <a:avLst/>
          </a:prstGeom>
        </p:spPr>
      </p:pic>
      <p:sp>
        <p:nvSpPr>
          <p:cNvPr id="74" name="Shape 4041">
            <a:extLst>
              <a:ext uri="{FF2B5EF4-FFF2-40B4-BE49-F238E27FC236}">
                <a16:creationId xmlns:a16="http://schemas.microsoft.com/office/drawing/2014/main" id="{1133D126-1CC9-4EBF-9F57-94026EF1E8E0}"/>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87</a:t>
            </a:fld>
            <a:endParaRPr lang="en" dirty="0"/>
          </a:p>
        </p:txBody>
      </p:sp>
    </p:spTree>
    <p:extLst>
      <p:ext uri="{BB962C8B-B14F-4D97-AF65-F5344CB8AC3E}">
        <p14:creationId xmlns:p14="http://schemas.microsoft.com/office/powerpoint/2010/main" val="24128487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DES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lstStyle/>
          <a:p>
            <a:r>
              <a:rPr lang="en-US" dirty="0"/>
              <a:t>Substitution-permutation networks introduced by Shannon in 1949</a:t>
            </a:r>
          </a:p>
          <a:p>
            <a:r>
              <a:rPr lang="en-US" dirty="0"/>
              <a:t>Si – Substitution box (S-Box)</a:t>
            </a:r>
          </a:p>
          <a:p>
            <a:r>
              <a:rPr lang="en-US" dirty="0"/>
              <a:t>P = Permutation box (P-box)</a:t>
            </a:r>
          </a:p>
        </p:txBody>
      </p:sp>
      <p:grpSp>
        <p:nvGrpSpPr>
          <p:cNvPr id="5" name="Group 242">
            <a:extLst>
              <a:ext uri="{FF2B5EF4-FFF2-40B4-BE49-F238E27FC236}">
                <a16:creationId xmlns:a16="http://schemas.microsoft.com/office/drawing/2014/main" id="{94B31A9A-EBFF-4B23-AA1F-23B385622D48}"/>
              </a:ext>
            </a:extLst>
          </p:cNvPr>
          <p:cNvGrpSpPr>
            <a:grpSpLocks/>
          </p:cNvGrpSpPr>
          <p:nvPr/>
        </p:nvGrpSpPr>
        <p:grpSpPr bwMode="auto">
          <a:xfrm>
            <a:off x="343515" y="2118073"/>
            <a:ext cx="7225357" cy="2499630"/>
            <a:chOff x="487" y="800"/>
            <a:chExt cx="4966" cy="1718"/>
          </a:xfrm>
        </p:grpSpPr>
        <p:sp>
          <p:nvSpPr>
            <p:cNvPr id="6" name="Oval 5">
              <a:extLst>
                <a:ext uri="{FF2B5EF4-FFF2-40B4-BE49-F238E27FC236}">
                  <a16:creationId xmlns:a16="http://schemas.microsoft.com/office/drawing/2014/main" id="{5F06A030-DA82-4F04-AAC7-4FAF9FA004CC}"/>
                </a:ext>
              </a:extLst>
            </p:cNvPr>
            <p:cNvSpPr>
              <a:spLocks noChangeArrowheads="1"/>
            </p:cNvSpPr>
            <p:nvPr/>
          </p:nvSpPr>
          <p:spPr bwMode="auto">
            <a:xfrm>
              <a:off x="566"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7" name="Line 6">
              <a:extLst>
                <a:ext uri="{FF2B5EF4-FFF2-40B4-BE49-F238E27FC236}">
                  <a16:creationId xmlns:a16="http://schemas.microsoft.com/office/drawing/2014/main" id="{78B46E88-EDB5-4261-A89D-E5B9378666FF}"/>
                </a:ext>
              </a:extLst>
            </p:cNvPr>
            <p:cNvSpPr>
              <a:spLocks noChangeShapeType="1"/>
            </p:cNvSpPr>
            <p:nvPr/>
          </p:nvSpPr>
          <p:spPr bwMode="auto">
            <a:xfrm>
              <a:off x="605" y="1255"/>
              <a:ext cx="0" cy="20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8" name="Line 7">
              <a:extLst>
                <a:ext uri="{FF2B5EF4-FFF2-40B4-BE49-F238E27FC236}">
                  <a16:creationId xmlns:a16="http://schemas.microsoft.com/office/drawing/2014/main" id="{38BEC604-4912-4F53-8580-57518518A02B}"/>
                </a:ext>
              </a:extLst>
            </p:cNvPr>
            <p:cNvSpPr>
              <a:spLocks noChangeShapeType="1"/>
            </p:cNvSpPr>
            <p:nvPr/>
          </p:nvSpPr>
          <p:spPr bwMode="auto">
            <a:xfrm>
              <a:off x="604"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9" name="Oval 8">
              <a:extLst>
                <a:ext uri="{FF2B5EF4-FFF2-40B4-BE49-F238E27FC236}">
                  <a16:creationId xmlns:a16="http://schemas.microsoft.com/office/drawing/2014/main" id="{4F10499C-FD24-48B1-B2CC-D83D2328EEB2}"/>
                </a:ext>
              </a:extLst>
            </p:cNvPr>
            <p:cNvSpPr>
              <a:spLocks noChangeArrowheads="1"/>
            </p:cNvSpPr>
            <p:nvPr/>
          </p:nvSpPr>
          <p:spPr bwMode="auto">
            <a:xfrm>
              <a:off x="643"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0" name="Line 9">
              <a:extLst>
                <a:ext uri="{FF2B5EF4-FFF2-40B4-BE49-F238E27FC236}">
                  <a16:creationId xmlns:a16="http://schemas.microsoft.com/office/drawing/2014/main" id="{2CCDEFA3-4806-4D88-A531-D6B8A6F36B24}"/>
                </a:ext>
              </a:extLst>
            </p:cNvPr>
            <p:cNvSpPr>
              <a:spLocks noChangeShapeType="1"/>
            </p:cNvSpPr>
            <p:nvPr/>
          </p:nvSpPr>
          <p:spPr bwMode="auto">
            <a:xfrm>
              <a:off x="681"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1" name="Oval 10">
              <a:extLst>
                <a:ext uri="{FF2B5EF4-FFF2-40B4-BE49-F238E27FC236}">
                  <a16:creationId xmlns:a16="http://schemas.microsoft.com/office/drawing/2014/main" id="{E5B56551-0EBB-4CA2-9FA8-C47E28BFDF50}"/>
                </a:ext>
              </a:extLst>
            </p:cNvPr>
            <p:cNvSpPr>
              <a:spLocks noChangeArrowheads="1"/>
            </p:cNvSpPr>
            <p:nvPr/>
          </p:nvSpPr>
          <p:spPr bwMode="auto">
            <a:xfrm>
              <a:off x="720"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2" name="Line 11">
              <a:extLst>
                <a:ext uri="{FF2B5EF4-FFF2-40B4-BE49-F238E27FC236}">
                  <a16:creationId xmlns:a16="http://schemas.microsoft.com/office/drawing/2014/main" id="{4D21FFDE-A520-4189-9352-59D542606EAD}"/>
                </a:ext>
              </a:extLst>
            </p:cNvPr>
            <p:cNvSpPr>
              <a:spLocks noChangeShapeType="1"/>
            </p:cNvSpPr>
            <p:nvPr/>
          </p:nvSpPr>
          <p:spPr bwMode="auto">
            <a:xfrm>
              <a:off x="758"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 name="Oval 12">
              <a:extLst>
                <a:ext uri="{FF2B5EF4-FFF2-40B4-BE49-F238E27FC236}">
                  <a16:creationId xmlns:a16="http://schemas.microsoft.com/office/drawing/2014/main" id="{DD3C735D-4674-4065-AE86-2F6D3BAA91E7}"/>
                </a:ext>
              </a:extLst>
            </p:cNvPr>
            <p:cNvSpPr>
              <a:spLocks noChangeArrowheads="1"/>
            </p:cNvSpPr>
            <p:nvPr/>
          </p:nvSpPr>
          <p:spPr bwMode="auto">
            <a:xfrm>
              <a:off x="797"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4" name="Line 13">
              <a:extLst>
                <a:ext uri="{FF2B5EF4-FFF2-40B4-BE49-F238E27FC236}">
                  <a16:creationId xmlns:a16="http://schemas.microsoft.com/office/drawing/2014/main" id="{ED5168DD-BB1D-4EB6-B61E-39F6101C8D07}"/>
                </a:ext>
              </a:extLst>
            </p:cNvPr>
            <p:cNvSpPr>
              <a:spLocks noChangeShapeType="1"/>
            </p:cNvSpPr>
            <p:nvPr/>
          </p:nvSpPr>
          <p:spPr bwMode="auto">
            <a:xfrm>
              <a:off x="835"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 name="Oval 14">
              <a:extLst>
                <a:ext uri="{FF2B5EF4-FFF2-40B4-BE49-F238E27FC236}">
                  <a16:creationId xmlns:a16="http://schemas.microsoft.com/office/drawing/2014/main" id="{E64B34B3-4603-41B7-B8B4-A236F65FBD85}"/>
                </a:ext>
              </a:extLst>
            </p:cNvPr>
            <p:cNvSpPr>
              <a:spLocks noChangeArrowheads="1"/>
            </p:cNvSpPr>
            <p:nvPr/>
          </p:nvSpPr>
          <p:spPr bwMode="auto">
            <a:xfrm>
              <a:off x="874"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6" name="Line 15">
              <a:extLst>
                <a:ext uri="{FF2B5EF4-FFF2-40B4-BE49-F238E27FC236}">
                  <a16:creationId xmlns:a16="http://schemas.microsoft.com/office/drawing/2014/main" id="{6B2F53B7-3BE5-4CBD-BB75-EF4D4E7ED931}"/>
                </a:ext>
              </a:extLst>
            </p:cNvPr>
            <p:cNvSpPr>
              <a:spLocks noChangeShapeType="1"/>
            </p:cNvSpPr>
            <p:nvPr/>
          </p:nvSpPr>
          <p:spPr bwMode="auto">
            <a:xfrm>
              <a:off x="912"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 name="Oval 16">
              <a:extLst>
                <a:ext uri="{FF2B5EF4-FFF2-40B4-BE49-F238E27FC236}">
                  <a16:creationId xmlns:a16="http://schemas.microsoft.com/office/drawing/2014/main" id="{9DCC90C7-44E3-46B7-8BE9-736E2634AB18}"/>
                </a:ext>
              </a:extLst>
            </p:cNvPr>
            <p:cNvSpPr>
              <a:spLocks noChangeArrowheads="1"/>
            </p:cNvSpPr>
            <p:nvPr/>
          </p:nvSpPr>
          <p:spPr bwMode="auto">
            <a:xfrm>
              <a:off x="952" y="1460"/>
              <a:ext cx="77"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8" name="Line 17">
              <a:extLst>
                <a:ext uri="{FF2B5EF4-FFF2-40B4-BE49-F238E27FC236}">
                  <a16:creationId xmlns:a16="http://schemas.microsoft.com/office/drawing/2014/main" id="{7D1DBB5B-890E-4CD5-BB39-D9A54EA0E09E}"/>
                </a:ext>
              </a:extLst>
            </p:cNvPr>
            <p:cNvSpPr>
              <a:spLocks noChangeShapeType="1"/>
            </p:cNvSpPr>
            <p:nvPr/>
          </p:nvSpPr>
          <p:spPr bwMode="auto">
            <a:xfrm>
              <a:off x="990"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 name="Line 18">
              <a:extLst>
                <a:ext uri="{FF2B5EF4-FFF2-40B4-BE49-F238E27FC236}">
                  <a16:creationId xmlns:a16="http://schemas.microsoft.com/office/drawing/2014/main" id="{68E5D907-B047-4A72-A08A-7039E5F14033}"/>
                </a:ext>
              </a:extLst>
            </p:cNvPr>
            <p:cNvSpPr>
              <a:spLocks noChangeShapeType="1"/>
            </p:cNvSpPr>
            <p:nvPr/>
          </p:nvSpPr>
          <p:spPr bwMode="auto">
            <a:xfrm>
              <a:off x="989"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 name="Oval 19">
              <a:extLst>
                <a:ext uri="{FF2B5EF4-FFF2-40B4-BE49-F238E27FC236}">
                  <a16:creationId xmlns:a16="http://schemas.microsoft.com/office/drawing/2014/main" id="{6E493943-D77F-47A9-93C7-3303C60053C5}"/>
                </a:ext>
              </a:extLst>
            </p:cNvPr>
            <p:cNvSpPr>
              <a:spLocks noChangeArrowheads="1"/>
            </p:cNvSpPr>
            <p:nvPr/>
          </p:nvSpPr>
          <p:spPr bwMode="auto">
            <a:xfrm>
              <a:off x="1094"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21" name="Line 20">
              <a:extLst>
                <a:ext uri="{FF2B5EF4-FFF2-40B4-BE49-F238E27FC236}">
                  <a16:creationId xmlns:a16="http://schemas.microsoft.com/office/drawing/2014/main" id="{1064605C-7971-46B5-8AA8-123D54ED6F0A}"/>
                </a:ext>
              </a:extLst>
            </p:cNvPr>
            <p:cNvSpPr>
              <a:spLocks noChangeShapeType="1"/>
            </p:cNvSpPr>
            <p:nvPr/>
          </p:nvSpPr>
          <p:spPr bwMode="auto">
            <a:xfrm>
              <a:off x="1132"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 name="Line 21">
              <a:extLst>
                <a:ext uri="{FF2B5EF4-FFF2-40B4-BE49-F238E27FC236}">
                  <a16:creationId xmlns:a16="http://schemas.microsoft.com/office/drawing/2014/main" id="{71AB6558-DE5D-4FA1-A4BB-A05C5E7037C2}"/>
                </a:ext>
              </a:extLst>
            </p:cNvPr>
            <p:cNvSpPr>
              <a:spLocks noChangeShapeType="1"/>
            </p:cNvSpPr>
            <p:nvPr/>
          </p:nvSpPr>
          <p:spPr bwMode="auto">
            <a:xfrm>
              <a:off x="1132"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 name="Oval 22">
              <a:extLst>
                <a:ext uri="{FF2B5EF4-FFF2-40B4-BE49-F238E27FC236}">
                  <a16:creationId xmlns:a16="http://schemas.microsoft.com/office/drawing/2014/main" id="{D5D0DB17-7846-400F-BEF5-694A8B6631F1}"/>
                </a:ext>
              </a:extLst>
            </p:cNvPr>
            <p:cNvSpPr>
              <a:spLocks noChangeArrowheads="1"/>
            </p:cNvSpPr>
            <p:nvPr/>
          </p:nvSpPr>
          <p:spPr bwMode="auto">
            <a:xfrm>
              <a:off x="1171"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24" name="Line 23">
              <a:extLst>
                <a:ext uri="{FF2B5EF4-FFF2-40B4-BE49-F238E27FC236}">
                  <a16:creationId xmlns:a16="http://schemas.microsoft.com/office/drawing/2014/main" id="{AB990043-08EE-4F28-8731-1A352EEEB45C}"/>
                </a:ext>
              </a:extLst>
            </p:cNvPr>
            <p:cNvSpPr>
              <a:spLocks noChangeShapeType="1"/>
            </p:cNvSpPr>
            <p:nvPr/>
          </p:nvSpPr>
          <p:spPr bwMode="auto">
            <a:xfrm>
              <a:off x="1209"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5" name="Oval 24">
              <a:extLst>
                <a:ext uri="{FF2B5EF4-FFF2-40B4-BE49-F238E27FC236}">
                  <a16:creationId xmlns:a16="http://schemas.microsoft.com/office/drawing/2014/main" id="{91C196CB-117F-4405-B0AD-1C5D0630CADA}"/>
                </a:ext>
              </a:extLst>
            </p:cNvPr>
            <p:cNvSpPr>
              <a:spLocks noChangeArrowheads="1"/>
            </p:cNvSpPr>
            <p:nvPr/>
          </p:nvSpPr>
          <p:spPr bwMode="auto">
            <a:xfrm>
              <a:off x="1248"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26" name="Line 25">
              <a:extLst>
                <a:ext uri="{FF2B5EF4-FFF2-40B4-BE49-F238E27FC236}">
                  <a16:creationId xmlns:a16="http://schemas.microsoft.com/office/drawing/2014/main" id="{47E18259-81BE-4EFD-87CB-FEEA8C17436A}"/>
                </a:ext>
              </a:extLst>
            </p:cNvPr>
            <p:cNvSpPr>
              <a:spLocks noChangeShapeType="1"/>
            </p:cNvSpPr>
            <p:nvPr/>
          </p:nvSpPr>
          <p:spPr bwMode="auto">
            <a:xfrm>
              <a:off x="1286"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7" name="Oval 26">
              <a:extLst>
                <a:ext uri="{FF2B5EF4-FFF2-40B4-BE49-F238E27FC236}">
                  <a16:creationId xmlns:a16="http://schemas.microsoft.com/office/drawing/2014/main" id="{B4822137-AE98-4B26-B981-A99350DF68C0}"/>
                </a:ext>
              </a:extLst>
            </p:cNvPr>
            <p:cNvSpPr>
              <a:spLocks noChangeArrowheads="1"/>
            </p:cNvSpPr>
            <p:nvPr/>
          </p:nvSpPr>
          <p:spPr bwMode="auto">
            <a:xfrm>
              <a:off x="1325"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28" name="Line 27">
              <a:extLst>
                <a:ext uri="{FF2B5EF4-FFF2-40B4-BE49-F238E27FC236}">
                  <a16:creationId xmlns:a16="http://schemas.microsoft.com/office/drawing/2014/main" id="{9595E94A-65FE-41DE-A61E-ED7706A86731}"/>
                </a:ext>
              </a:extLst>
            </p:cNvPr>
            <p:cNvSpPr>
              <a:spLocks noChangeShapeType="1"/>
            </p:cNvSpPr>
            <p:nvPr/>
          </p:nvSpPr>
          <p:spPr bwMode="auto">
            <a:xfrm>
              <a:off x="1363"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9" name="Oval 28">
              <a:extLst>
                <a:ext uri="{FF2B5EF4-FFF2-40B4-BE49-F238E27FC236}">
                  <a16:creationId xmlns:a16="http://schemas.microsoft.com/office/drawing/2014/main" id="{BA10E7FA-89CA-46B8-A568-86E906C75FD6}"/>
                </a:ext>
              </a:extLst>
            </p:cNvPr>
            <p:cNvSpPr>
              <a:spLocks noChangeArrowheads="1"/>
            </p:cNvSpPr>
            <p:nvPr/>
          </p:nvSpPr>
          <p:spPr bwMode="auto">
            <a:xfrm>
              <a:off x="1402"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30" name="Line 29">
              <a:extLst>
                <a:ext uri="{FF2B5EF4-FFF2-40B4-BE49-F238E27FC236}">
                  <a16:creationId xmlns:a16="http://schemas.microsoft.com/office/drawing/2014/main" id="{254C627F-D1AC-4C75-859C-ED73AC911DD7}"/>
                </a:ext>
              </a:extLst>
            </p:cNvPr>
            <p:cNvSpPr>
              <a:spLocks noChangeShapeType="1"/>
            </p:cNvSpPr>
            <p:nvPr/>
          </p:nvSpPr>
          <p:spPr bwMode="auto">
            <a:xfrm>
              <a:off x="1440"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1" name="Oval 30">
              <a:extLst>
                <a:ext uri="{FF2B5EF4-FFF2-40B4-BE49-F238E27FC236}">
                  <a16:creationId xmlns:a16="http://schemas.microsoft.com/office/drawing/2014/main" id="{E01476CD-04BC-4C81-B014-027523B78203}"/>
                </a:ext>
              </a:extLst>
            </p:cNvPr>
            <p:cNvSpPr>
              <a:spLocks noChangeArrowheads="1"/>
            </p:cNvSpPr>
            <p:nvPr/>
          </p:nvSpPr>
          <p:spPr bwMode="auto">
            <a:xfrm>
              <a:off x="1479"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32" name="Line 31">
              <a:extLst>
                <a:ext uri="{FF2B5EF4-FFF2-40B4-BE49-F238E27FC236}">
                  <a16:creationId xmlns:a16="http://schemas.microsoft.com/office/drawing/2014/main" id="{CB325D00-9836-4F14-9A21-21F396D67F2A}"/>
                </a:ext>
              </a:extLst>
            </p:cNvPr>
            <p:cNvSpPr>
              <a:spLocks noChangeShapeType="1"/>
            </p:cNvSpPr>
            <p:nvPr/>
          </p:nvSpPr>
          <p:spPr bwMode="auto">
            <a:xfrm>
              <a:off x="1518"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3" name="Line 32">
              <a:extLst>
                <a:ext uri="{FF2B5EF4-FFF2-40B4-BE49-F238E27FC236}">
                  <a16:creationId xmlns:a16="http://schemas.microsoft.com/office/drawing/2014/main" id="{5EBA88C2-FB50-4B42-8B57-7E45EDCEA979}"/>
                </a:ext>
              </a:extLst>
            </p:cNvPr>
            <p:cNvSpPr>
              <a:spLocks noChangeShapeType="1"/>
            </p:cNvSpPr>
            <p:nvPr/>
          </p:nvSpPr>
          <p:spPr bwMode="auto">
            <a:xfrm>
              <a:off x="1517"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4" name="Oval 33">
              <a:extLst>
                <a:ext uri="{FF2B5EF4-FFF2-40B4-BE49-F238E27FC236}">
                  <a16:creationId xmlns:a16="http://schemas.microsoft.com/office/drawing/2014/main" id="{889CDA82-0225-4D30-BB5B-F5015B27F700}"/>
                </a:ext>
              </a:extLst>
            </p:cNvPr>
            <p:cNvSpPr>
              <a:spLocks noChangeArrowheads="1"/>
            </p:cNvSpPr>
            <p:nvPr/>
          </p:nvSpPr>
          <p:spPr bwMode="auto">
            <a:xfrm>
              <a:off x="1622" y="1460"/>
              <a:ext cx="77"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35" name="Line 34">
              <a:extLst>
                <a:ext uri="{FF2B5EF4-FFF2-40B4-BE49-F238E27FC236}">
                  <a16:creationId xmlns:a16="http://schemas.microsoft.com/office/drawing/2014/main" id="{FADD8338-871B-4504-B158-74659223AF73}"/>
                </a:ext>
              </a:extLst>
            </p:cNvPr>
            <p:cNvSpPr>
              <a:spLocks noChangeShapeType="1"/>
            </p:cNvSpPr>
            <p:nvPr/>
          </p:nvSpPr>
          <p:spPr bwMode="auto">
            <a:xfrm>
              <a:off x="1660"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6" name="Line 35">
              <a:extLst>
                <a:ext uri="{FF2B5EF4-FFF2-40B4-BE49-F238E27FC236}">
                  <a16:creationId xmlns:a16="http://schemas.microsoft.com/office/drawing/2014/main" id="{845EEBD6-227F-4582-9C00-AE0C21CC72C5}"/>
                </a:ext>
              </a:extLst>
            </p:cNvPr>
            <p:cNvSpPr>
              <a:spLocks noChangeShapeType="1"/>
            </p:cNvSpPr>
            <p:nvPr/>
          </p:nvSpPr>
          <p:spPr bwMode="auto">
            <a:xfrm>
              <a:off x="1659"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7" name="Oval 36">
              <a:extLst>
                <a:ext uri="{FF2B5EF4-FFF2-40B4-BE49-F238E27FC236}">
                  <a16:creationId xmlns:a16="http://schemas.microsoft.com/office/drawing/2014/main" id="{234F5E36-57AD-427D-856C-11C8E2FD53DA}"/>
                </a:ext>
              </a:extLst>
            </p:cNvPr>
            <p:cNvSpPr>
              <a:spLocks noChangeArrowheads="1"/>
            </p:cNvSpPr>
            <p:nvPr/>
          </p:nvSpPr>
          <p:spPr bwMode="auto">
            <a:xfrm>
              <a:off x="1699"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38" name="Line 37">
              <a:extLst>
                <a:ext uri="{FF2B5EF4-FFF2-40B4-BE49-F238E27FC236}">
                  <a16:creationId xmlns:a16="http://schemas.microsoft.com/office/drawing/2014/main" id="{F3CC4701-DF92-4B0C-B78B-82BAA8C2695C}"/>
                </a:ext>
              </a:extLst>
            </p:cNvPr>
            <p:cNvSpPr>
              <a:spLocks noChangeShapeType="1"/>
            </p:cNvSpPr>
            <p:nvPr/>
          </p:nvSpPr>
          <p:spPr bwMode="auto">
            <a:xfrm>
              <a:off x="1736"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39" name="Oval 38">
              <a:extLst>
                <a:ext uri="{FF2B5EF4-FFF2-40B4-BE49-F238E27FC236}">
                  <a16:creationId xmlns:a16="http://schemas.microsoft.com/office/drawing/2014/main" id="{88533A88-81B0-46DD-B3B8-1BC88331B997}"/>
                </a:ext>
              </a:extLst>
            </p:cNvPr>
            <p:cNvSpPr>
              <a:spLocks noChangeArrowheads="1"/>
            </p:cNvSpPr>
            <p:nvPr/>
          </p:nvSpPr>
          <p:spPr bwMode="auto">
            <a:xfrm>
              <a:off x="1776"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40" name="Line 39">
              <a:extLst>
                <a:ext uri="{FF2B5EF4-FFF2-40B4-BE49-F238E27FC236}">
                  <a16:creationId xmlns:a16="http://schemas.microsoft.com/office/drawing/2014/main" id="{6BEDBAB8-0AE6-492F-B114-204FD75C8AA4}"/>
                </a:ext>
              </a:extLst>
            </p:cNvPr>
            <p:cNvSpPr>
              <a:spLocks noChangeShapeType="1"/>
            </p:cNvSpPr>
            <p:nvPr/>
          </p:nvSpPr>
          <p:spPr bwMode="auto">
            <a:xfrm>
              <a:off x="1813"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1" name="Oval 40">
              <a:extLst>
                <a:ext uri="{FF2B5EF4-FFF2-40B4-BE49-F238E27FC236}">
                  <a16:creationId xmlns:a16="http://schemas.microsoft.com/office/drawing/2014/main" id="{FC047BD1-28D8-45DD-B127-651B0972789B}"/>
                </a:ext>
              </a:extLst>
            </p:cNvPr>
            <p:cNvSpPr>
              <a:spLocks noChangeArrowheads="1"/>
            </p:cNvSpPr>
            <p:nvPr/>
          </p:nvSpPr>
          <p:spPr bwMode="auto">
            <a:xfrm>
              <a:off x="1853"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42" name="Line 41">
              <a:extLst>
                <a:ext uri="{FF2B5EF4-FFF2-40B4-BE49-F238E27FC236}">
                  <a16:creationId xmlns:a16="http://schemas.microsoft.com/office/drawing/2014/main" id="{78803DF4-EE3D-43FD-A20D-8A580F04B5EB}"/>
                </a:ext>
              </a:extLst>
            </p:cNvPr>
            <p:cNvSpPr>
              <a:spLocks noChangeShapeType="1"/>
            </p:cNvSpPr>
            <p:nvPr/>
          </p:nvSpPr>
          <p:spPr bwMode="auto">
            <a:xfrm>
              <a:off x="1891"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3" name="Oval 42">
              <a:extLst>
                <a:ext uri="{FF2B5EF4-FFF2-40B4-BE49-F238E27FC236}">
                  <a16:creationId xmlns:a16="http://schemas.microsoft.com/office/drawing/2014/main" id="{22CA6213-ED86-474B-B5BB-6B8B4024771B}"/>
                </a:ext>
              </a:extLst>
            </p:cNvPr>
            <p:cNvSpPr>
              <a:spLocks noChangeArrowheads="1"/>
            </p:cNvSpPr>
            <p:nvPr/>
          </p:nvSpPr>
          <p:spPr bwMode="auto">
            <a:xfrm>
              <a:off x="1930"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44" name="Line 43">
              <a:extLst>
                <a:ext uri="{FF2B5EF4-FFF2-40B4-BE49-F238E27FC236}">
                  <a16:creationId xmlns:a16="http://schemas.microsoft.com/office/drawing/2014/main" id="{35AF45CB-A188-4906-89D5-1BA99E2F62E9}"/>
                </a:ext>
              </a:extLst>
            </p:cNvPr>
            <p:cNvSpPr>
              <a:spLocks noChangeShapeType="1"/>
            </p:cNvSpPr>
            <p:nvPr/>
          </p:nvSpPr>
          <p:spPr bwMode="auto">
            <a:xfrm>
              <a:off x="1968"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5" name="Oval 44">
              <a:extLst>
                <a:ext uri="{FF2B5EF4-FFF2-40B4-BE49-F238E27FC236}">
                  <a16:creationId xmlns:a16="http://schemas.microsoft.com/office/drawing/2014/main" id="{1ED3377A-C5A7-4440-9F80-0E6ECC16145F}"/>
                </a:ext>
              </a:extLst>
            </p:cNvPr>
            <p:cNvSpPr>
              <a:spLocks noChangeArrowheads="1"/>
            </p:cNvSpPr>
            <p:nvPr/>
          </p:nvSpPr>
          <p:spPr bwMode="auto">
            <a:xfrm>
              <a:off x="2007"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46" name="Line 45">
              <a:extLst>
                <a:ext uri="{FF2B5EF4-FFF2-40B4-BE49-F238E27FC236}">
                  <a16:creationId xmlns:a16="http://schemas.microsoft.com/office/drawing/2014/main" id="{B51547B5-ADC0-4808-93D4-7B178BD1885C}"/>
                </a:ext>
              </a:extLst>
            </p:cNvPr>
            <p:cNvSpPr>
              <a:spLocks noChangeShapeType="1"/>
            </p:cNvSpPr>
            <p:nvPr/>
          </p:nvSpPr>
          <p:spPr bwMode="auto">
            <a:xfrm>
              <a:off x="2046"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7" name="Line 46">
              <a:extLst>
                <a:ext uri="{FF2B5EF4-FFF2-40B4-BE49-F238E27FC236}">
                  <a16:creationId xmlns:a16="http://schemas.microsoft.com/office/drawing/2014/main" id="{51CE9834-BF46-4F42-BE54-D5AE54486CE1}"/>
                </a:ext>
              </a:extLst>
            </p:cNvPr>
            <p:cNvSpPr>
              <a:spLocks noChangeShapeType="1"/>
            </p:cNvSpPr>
            <p:nvPr/>
          </p:nvSpPr>
          <p:spPr bwMode="auto">
            <a:xfrm>
              <a:off x="2045"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48" name="Oval 47">
              <a:extLst>
                <a:ext uri="{FF2B5EF4-FFF2-40B4-BE49-F238E27FC236}">
                  <a16:creationId xmlns:a16="http://schemas.microsoft.com/office/drawing/2014/main" id="{5BE3EE7D-E852-4C55-A4F2-B123BD21C6D8}"/>
                </a:ext>
              </a:extLst>
            </p:cNvPr>
            <p:cNvSpPr>
              <a:spLocks noChangeArrowheads="1"/>
            </p:cNvSpPr>
            <p:nvPr/>
          </p:nvSpPr>
          <p:spPr bwMode="auto">
            <a:xfrm>
              <a:off x="2149"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49" name="Line 48">
              <a:extLst>
                <a:ext uri="{FF2B5EF4-FFF2-40B4-BE49-F238E27FC236}">
                  <a16:creationId xmlns:a16="http://schemas.microsoft.com/office/drawing/2014/main" id="{97EB27E7-E27A-42C9-AC90-F8AF6D7212BD}"/>
                </a:ext>
              </a:extLst>
            </p:cNvPr>
            <p:cNvSpPr>
              <a:spLocks noChangeShapeType="1"/>
            </p:cNvSpPr>
            <p:nvPr/>
          </p:nvSpPr>
          <p:spPr bwMode="auto">
            <a:xfrm>
              <a:off x="2188"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0" name="Line 49">
              <a:extLst>
                <a:ext uri="{FF2B5EF4-FFF2-40B4-BE49-F238E27FC236}">
                  <a16:creationId xmlns:a16="http://schemas.microsoft.com/office/drawing/2014/main" id="{AA3DA9A1-2697-423A-B5FC-33EC5D4E6B20}"/>
                </a:ext>
              </a:extLst>
            </p:cNvPr>
            <p:cNvSpPr>
              <a:spLocks noChangeShapeType="1"/>
            </p:cNvSpPr>
            <p:nvPr/>
          </p:nvSpPr>
          <p:spPr bwMode="auto">
            <a:xfrm>
              <a:off x="2187"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1" name="Oval 50">
              <a:extLst>
                <a:ext uri="{FF2B5EF4-FFF2-40B4-BE49-F238E27FC236}">
                  <a16:creationId xmlns:a16="http://schemas.microsoft.com/office/drawing/2014/main" id="{3F45740D-CF4E-4EB9-AD96-64DEDC1141D8}"/>
                </a:ext>
              </a:extLst>
            </p:cNvPr>
            <p:cNvSpPr>
              <a:spLocks noChangeArrowheads="1"/>
            </p:cNvSpPr>
            <p:nvPr/>
          </p:nvSpPr>
          <p:spPr bwMode="auto">
            <a:xfrm>
              <a:off x="2226"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52" name="Line 51">
              <a:extLst>
                <a:ext uri="{FF2B5EF4-FFF2-40B4-BE49-F238E27FC236}">
                  <a16:creationId xmlns:a16="http://schemas.microsoft.com/office/drawing/2014/main" id="{5E5D8EBC-BF3A-4EB4-8B38-E4FD0917B782}"/>
                </a:ext>
              </a:extLst>
            </p:cNvPr>
            <p:cNvSpPr>
              <a:spLocks noChangeShapeType="1"/>
            </p:cNvSpPr>
            <p:nvPr/>
          </p:nvSpPr>
          <p:spPr bwMode="auto">
            <a:xfrm>
              <a:off x="2264"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3" name="Oval 52">
              <a:extLst>
                <a:ext uri="{FF2B5EF4-FFF2-40B4-BE49-F238E27FC236}">
                  <a16:creationId xmlns:a16="http://schemas.microsoft.com/office/drawing/2014/main" id="{3AF80404-A5E0-48AC-A002-3E5B970B6A92}"/>
                </a:ext>
              </a:extLst>
            </p:cNvPr>
            <p:cNvSpPr>
              <a:spLocks noChangeArrowheads="1"/>
            </p:cNvSpPr>
            <p:nvPr/>
          </p:nvSpPr>
          <p:spPr bwMode="auto">
            <a:xfrm>
              <a:off x="2303"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54" name="Line 53">
              <a:extLst>
                <a:ext uri="{FF2B5EF4-FFF2-40B4-BE49-F238E27FC236}">
                  <a16:creationId xmlns:a16="http://schemas.microsoft.com/office/drawing/2014/main" id="{4A88DF75-1F47-4695-AC0D-10F93368177B}"/>
                </a:ext>
              </a:extLst>
            </p:cNvPr>
            <p:cNvSpPr>
              <a:spLocks noChangeShapeType="1"/>
            </p:cNvSpPr>
            <p:nvPr/>
          </p:nvSpPr>
          <p:spPr bwMode="auto">
            <a:xfrm>
              <a:off x="2341"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5" name="Oval 54">
              <a:extLst>
                <a:ext uri="{FF2B5EF4-FFF2-40B4-BE49-F238E27FC236}">
                  <a16:creationId xmlns:a16="http://schemas.microsoft.com/office/drawing/2014/main" id="{629C9A45-492F-4D62-B54A-417A87EF853D}"/>
                </a:ext>
              </a:extLst>
            </p:cNvPr>
            <p:cNvSpPr>
              <a:spLocks noChangeArrowheads="1"/>
            </p:cNvSpPr>
            <p:nvPr/>
          </p:nvSpPr>
          <p:spPr bwMode="auto">
            <a:xfrm>
              <a:off x="2381"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56" name="Line 55">
              <a:extLst>
                <a:ext uri="{FF2B5EF4-FFF2-40B4-BE49-F238E27FC236}">
                  <a16:creationId xmlns:a16="http://schemas.microsoft.com/office/drawing/2014/main" id="{3A9FDDC2-BB8D-4798-8682-F68C6CACE623}"/>
                </a:ext>
              </a:extLst>
            </p:cNvPr>
            <p:cNvSpPr>
              <a:spLocks noChangeShapeType="1"/>
            </p:cNvSpPr>
            <p:nvPr/>
          </p:nvSpPr>
          <p:spPr bwMode="auto">
            <a:xfrm>
              <a:off x="2418"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7" name="Oval 56">
              <a:extLst>
                <a:ext uri="{FF2B5EF4-FFF2-40B4-BE49-F238E27FC236}">
                  <a16:creationId xmlns:a16="http://schemas.microsoft.com/office/drawing/2014/main" id="{DF1F0F04-E433-414E-A1C9-D3CDCF5CE9F4}"/>
                </a:ext>
              </a:extLst>
            </p:cNvPr>
            <p:cNvSpPr>
              <a:spLocks noChangeArrowheads="1"/>
            </p:cNvSpPr>
            <p:nvPr/>
          </p:nvSpPr>
          <p:spPr bwMode="auto">
            <a:xfrm>
              <a:off x="2458"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58" name="Line 57">
              <a:extLst>
                <a:ext uri="{FF2B5EF4-FFF2-40B4-BE49-F238E27FC236}">
                  <a16:creationId xmlns:a16="http://schemas.microsoft.com/office/drawing/2014/main" id="{60303D99-9090-4C7D-BD74-D6EFC639993B}"/>
                </a:ext>
              </a:extLst>
            </p:cNvPr>
            <p:cNvSpPr>
              <a:spLocks noChangeShapeType="1"/>
            </p:cNvSpPr>
            <p:nvPr/>
          </p:nvSpPr>
          <p:spPr bwMode="auto">
            <a:xfrm>
              <a:off x="2495"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59" name="Oval 58">
              <a:extLst>
                <a:ext uri="{FF2B5EF4-FFF2-40B4-BE49-F238E27FC236}">
                  <a16:creationId xmlns:a16="http://schemas.microsoft.com/office/drawing/2014/main" id="{7E1D6AA2-737D-4F94-ADC6-7EB7488CF4D1}"/>
                </a:ext>
              </a:extLst>
            </p:cNvPr>
            <p:cNvSpPr>
              <a:spLocks noChangeArrowheads="1"/>
            </p:cNvSpPr>
            <p:nvPr/>
          </p:nvSpPr>
          <p:spPr bwMode="auto">
            <a:xfrm>
              <a:off x="2535"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60" name="Line 59">
              <a:extLst>
                <a:ext uri="{FF2B5EF4-FFF2-40B4-BE49-F238E27FC236}">
                  <a16:creationId xmlns:a16="http://schemas.microsoft.com/office/drawing/2014/main" id="{DD3ACBB7-358C-479B-9F93-FCC9F2DAC3A8}"/>
                </a:ext>
              </a:extLst>
            </p:cNvPr>
            <p:cNvSpPr>
              <a:spLocks noChangeShapeType="1"/>
            </p:cNvSpPr>
            <p:nvPr/>
          </p:nvSpPr>
          <p:spPr bwMode="auto">
            <a:xfrm>
              <a:off x="2573"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61" name="Line 60">
              <a:extLst>
                <a:ext uri="{FF2B5EF4-FFF2-40B4-BE49-F238E27FC236}">
                  <a16:creationId xmlns:a16="http://schemas.microsoft.com/office/drawing/2014/main" id="{7C99A176-2E0F-42FB-88CB-3EA3B5FAECA9}"/>
                </a:ext>
              </a:extLst>
            </p:cNvPr>
            <p:cNvSpPr>
              <a:spLocks noChangeShapeType="1"/>
            </p:cNvSpPr>
            <p:nvPr/>
          </p:nvSpPr>
          <p:spPr bwMode="auto">
            <a:xfrm>
              <a:off x="2573"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62" name="Oval 61">
              <a:extLst>
                <a:ext uri="{FF2B5EF4-FFF2-40B4-BE49-F238E27FC236}">
                  <a16:creationId xmlns:a16="http://schemas.microsoft.com/office/drawing/2014/main" id="{D8F129C5-9F65-42CC-B05C-2E591E2C9795}"/>
                </a:ext>
              </a:extLst>
            </p:cNvPr>
            <p:cNvSpPr>
              <a:spLocks noChangeArrowheads="1"/>
            </p:cNvSpPr>
            <p:nvPr/>
          </p:nvSpPr>
          <p:spPr bwMode="auto">
            <a:xfrm>
              <a:off x="2677"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63" name="Line 62">
              <a:extLst>
                <a:ext uri="{FF2B5EF4-FFF2-40B4-BE49-F238E27FC236}">
                  <a16:creationId xmlns:a16="http://schemas.microsoft.com/office/drawing/2014/main" id="{7693DD40-6DF9-437B-AFD2-DE68779E26C1}"/>
                </a:ext>
              </a:extLst>
            </p:cNvPr>
            <p:cNvSpPr>
              <a:spLocks noChangeShapeType="1"/>
            </p:cNvSpPr>
            <p:nvPr/>
          </p:nvSpPr>
          <p:spPr bwMode="auto">
            <a:xfrm>
              <a:off x="2716"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64" name="Line 63">
              <a:extLst>
                <a:ext uri="{FF2B5EF4-FFF2-40B4-BE49-F238E27FC236}">
                  <a16:creationId xmlns:a16="http://schemas.microsoft.com/office/drawing/2014/main" id="{2D45C8E7-64AF-474A-8A50-B87B7AE490EE}"/>
                </a:ext>
              </a:extLst>
            </p:cNvPr>
            <p:cNvSpPr>
              <a:spLocks noChangeShapeType="1"/>
            </p:cNvSpPr>
            <p:nvPr/>
          </p:nvSpPr>
          <p:spPr bwMode="auto">
            <a:xfrm>
              <a:off x="2715"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65" name="Oval 64">
              <a:extLst>
                <a:ext uri="{FF2B5EF4-FFF2-40B4-BE49-F238E27FC236}">
                  <a16:creationId xmlns:a16="http://schemas.microsoft.com/office/drawing/2014/main" id="{06EE64AD-67CD-4D1D-841B-7A7FAAD824D0}"/>
                </a:ext>
              </a:extLst>
            </p:cNvPr>
            <p:cNvSpPr>
              <a:spLocks noChangeArrowheads="1"/>
            </p:cNvSpPr>
            <p:nvPr/>
          </p:nvSpPr>
          <p:spPr bwMode="auto">
            <a:xfrm>
              <a:off x="2754"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66" name="Line 65">
              <a:extLst>
                <a:ext uri="{FF2B5EF4-FFF2-40B4-BE49-F238E27FC236}">
                  <a16:creationId xmlns:a16="http://schemas.microsoft.com/office/drawing/2014/main" id="{0D2B895F-9685-460F-9FD5-A53882A19BDD}"/>
                </a:ext>
              </a:extLst>
            </p:cNvPr>
            <p:cNvSpPr>
              <a:spLocks noChangeShapeType="1"/>
            </p:cNvSpPr>
            <p:nvPr/>
          </p:nvSpPr>
          <p:spPr bwMode="auto">
            <a:xfrm>
              <a:off x="2792"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67" name="Oval 66">
              <a:extLst>
                <a:ext uri="{FF2B5EF4-FFF2-40B4-BE49-F238E27FC236}">
                  <a16:creationId xmlns:a16="http://schemas.microsoft.com/office/drawing/2014/main" id="{1C9F7673-BD7A-4CB8-9DFC-F82C60779869}"/>
                </a:ext>
              </a:extLst>
            </p:cNvPr>
            <p:cNvSpPr>
              <a:spLocks noChangeArrowheads="1"/>
            </p:cNvSpPr>
            <p:nvPr/>
          </p:nvSpPr>
          <p:spPr bwMode="auto">
            <a:xfrm>
              <a:off x="2831"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68" name="Line 67">
              <a:extLst>
                <a:ext uri="{FF2B5EF4-FFF2-40B4-BE49-F238E27FC236}">
                  <a16:creationId xmlns:a16="http://schemas.microsoft.com/office/drawing/2014/main" id="{FEF8AC43-EB89-4C75-A685-470D0B9FF884}"/>
                </a:ext>
              </a:extLst>
            </p:cNvPr>
            <p:cNvSpPr>
              <a:spLocks noChangeShapeType="1"/>
            </p:cNvSpPr>
            <p:nvPr/>
          </p:nvSpPr>
          <p:spPr bwMode="auto">
            <a:xfrm>
              <a:off x="2869"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69" name="Oval 68">
              <a:extLst>
                <a:ext uri="{FF2B5EF4-FFF2-40B4-BE49-F238E27FC236}">
                  <a16:creationId xmlns:a16="http://schemas.microsoft.com/office/drawing/2014/main" id="{35B5F210-D111-4D39-9C83-0966C1B437E0}"/>
                </a:ext>
              </a:extLst>
            </p:cNvPr>
            <p:cNvSpPr>
              <a:spLocks noChangeArrowheads="1"/>
            </p:cNvSpPr>
            <p:nvPr/>
          </p:nvSpPr>
          <p:spPr bwMode="auto">
            <a:xfrm>
              <a:off x="2908"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70" name="Line 69">
              <a:extLst>
                <a:ext uri="{FF2B5EF4-FFF2-40B4-BE49-F238E27FC236}">
                  <a16:creationId xmlns:a16="http://schemas.microsoft.com/office/drawing/2014/main" id="{BFFCE478-98B1-47D4-A901-4511E569B003}"/>
                </a:ext>
              </a:extLst>
            </p:cNvPr>
            <p:cNvSpPr>
              <a:spLocks noChangeShapeType="1"/>
            </p:cNvSpPr>
            <p:nvPr/>
          </p:nvSpPr>
          <p:spPr bwMode="auto">
            <a:xfrm>
              <a:off x="2946"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71" name="Oval 70">
              <a:extLst>
                <a:ext uri="{FF2B5EF4-FFF2-40B4-BE49-F238E27FC236}">
                  <a16:creationId xmlns:a16="http://schemas.microsoft.com/office/drawing/2014/main" id="{26B02285-15F1-4A65-8747-D99433B0A638}"/>
                </a:ext>
              </a:extLst>
            </p:cNvPr>
            <p:cNvSpPr>
              <a:spLocks noChangeArrowheads="1"/>
            </p:cNvSpPr>
            <p:nvPr/>
          </p:nvSpPr>
          <p:spPr bwMode="auto">
            <a:xfrm>
              <a:off x="2985"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72" name="Line 71">
              <a:extLst>
                <a:ext uri="{FF2B5EF4-FFF2-40B4-BE49-F238E27FC236}">
                  <a16:creationId xmlns:a16="http://schemas.microsoft.com/office/drawing/2014/main" id="{D17BA76E-E09D-4277-B88B-39CB13785A66}"/>
                </a:ext>
              </a:extLst>
            </p:cNvPr>
            <p:cNvSpPr>
              <a:spLocks noChangeShapeType="1"/>
            </p:cNvSpPr>
            <p:nvPr/>
          </p:nvSpPr>
          <p:spPr bwMode="auto">
            <a:xfrm>
              <a:off x="3023"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73" name="Oval 72">
              <a:extLst>
                <a:ext uri="{FF2B5EF4-FFF2-40B4-BE49-F238E27FC236}">
                  <a16:creationId xmlns:a16="http://schemas.microsoft.com/office/drawing/2014/main" id="{18B3E1B1-31B2-4CE4-B0F3-76CE3C73653A}"/>
                </a:ext>
              </a:extLst>
            </p:cNvPr>
            <p:cNvSpPr>
              <a:spLocks noChangeArrowheads="1"/>
            </p:cNvSpPr>
            <p:nvPr/>
          </p:nvSpPr>
          <p:spPr bwMode="auto">
            <a:xfrm>
              <a:off x="3063"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74" name="Line 73">
              <a:extLst>
                <a:ext uri="{FF2B5EF4-FFF2-40B4-BE49-F238E27FC236}">
                  <a16:creationId xmlns:a16="http://schemas.microsoft.com/office/drawing/2014/main" id="{6AB97917-139D-4FEF-BA78-E1BBD18F825E}"/>
                </a:ext>
              </a:extLst>
            </p:cNvPr>
            <p:cNvSpPr>
              <a:spLocks noChangeShapeType="1"/>
            </p:cNvSpPr>
            <p:nvPr/>
          </p:nvSpPr>
          <p:spPr bwMode="auto">
            <a:xfrm>
              <a:off x="3101"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75" name="Line 74">
              <a:extLst>
                <a:ext uri="{FF2B5EF4-FFF2-40B4-BE49-F238E27FC236}">
                  <a16:creationId xmlns:a16="http://schemas.microsoft.com/office/drawing/2014/main" id="{83C63B4C-A561-44CE-98B9-84057CDBFB74}"/>
                </a:ext>
              </a:extLst>
            </p:cNvPr>
            <p:cNvSpPr>
              <a:spLocks noChangeShapeType="1"/>
            </p:cNvSpPr>
            <p:nvPr/>
          </p:nvSpPr>
          <p:spPr bwMode="auto">
            <a:xfrm>
              <a:off x="3100"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76" name="Oval 75">
              <a:extLst>
                <a:ext uri="{FF2B5EF4-FFF2-40B4-BE49-F238E27FC236}">
                  <a16:creationId xmlns:a16="http://schemas.microsoft.com/office/drawing/2014/main" id="{C28023A8-6549-4077-ABD0-1EDB1BA77015}"/>
                </a:ext>
              </a:extLst>
            </p:cNvPr>
            <p:cNvSpPr>
              <a:spLocks noChangeArrowheads="1"/>
            </p:cNvSpPr>
            <p:nvPr/>
          </p:nvSpPr>
          <p:spPr bwMode="auto">
            <a:xfrm>
              <a:off x="3205"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77" name="Line 76">
              <a:extLst>
                <a:ext uri="{FF2B5EF4-FFF2-40B4-BE49-F238E27FC236}">
                  <a16:creationId xmlns:a16="http://schemas.microsoft.com/office/drawing/2014/main" id="{E9A29EA1-9D94-4E8A-B61B-D8D27EBDEF2D}"/>
                </a:ext>
              </a:extLst>
            </p:cNvPr>
            <p:cNvSpPr>
              <a:spLocks noChangeShapeType="1"/>
            </p:cNvSpPr>
            <p:nvPr/>
          </p:nvSpPr>
          <p:spPr bwMode="auto">
            <a:xfrm>
              <a:off x="3243"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78" name="Line 77">
              <a:extLst>
                <a:ext uri="{FF2B5EF4-FFF2-40B4-BE49-F238E27FC236}">
                  <a16:creationId xmlns:a16="http://schemas.microsoft.com/office/drawing/2014/main" id="{E145F195-A923-452C-B525-B7FA7C1DD22B}"/>
                </a:ext>
              </a:extLst>
            </p:cNvPr>
            <p:cNvSpPr>
              <a:spLocks noChangeShapeType="1"/>
            </p:cNvSpPr>
            <p:nvPr/>
          </p:nvSpPr>
          <p:spPr bwMode="auto">
            <a:xfrm>
              <a:off x="3243"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79" name="Oval 78">
              <a:extLst>
                <a:ext uri="{FF2B5EF4-FFF2-40B4-BE49-F238E27FC236}">
                  <a16:creationId xmlns:a16="http://schemas.microsoft.com/office/drawing/2014/main" id="{684825FD-4CFF-4850-8B6A-78043B7C6C12}"/>
                </a:ext>
              </a:extLst>
            </p:cNvPr>
            <p:cNvSpPr>
              <a:spLocks noChangeArrowheads="1"/>
            </p:cNvSpPr>
            <p:nvPr/>
          </p:nvSpPr>
          <p:spPr bwMode="auto">
            <a:xfrm>
              <a:off x="3282"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80" name="Line 79">
              <a:extLst>
                <a:ext uri="{FF2B5EF4-FFF2-40B4-BE49-F238E27FC236}">
                  <a16:creationId xmlns:a16="http://schemas.microsoft.com/office/drawing/2014/main" id="{F3D3B915-AA8B-449F-84E8-EC668AFF5A53}"/>
                </a:ext>
              </a:extLst>
            </p:cNvPr>
            <p:cNvSpPr>
              <a:spLocks noChangeShapeType="1"/>
            </p:cNvSpPr>
            <p:nvPr/>
          </p:nvSpPr>
          <p:spPr bwMode="auto">
            <a:xfrm>
              <a:off x="3320"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81" name="Oval 80">
              <a:extLst>
                <a:ext uri="{FF2B5EF4-FFF2-40B4-BE49-F238E27FC236}">
                  <a16:creationId xmlns:a16="http://schemas.microsoft.com/office/drawing/2014/main" id="{861E3752-7570-45EA-8EF9-B26369FE68D2}"/>
                </a:ext>
              </a:extLst>
            </p:cNvPr>
            <p:cNvSpPr>
              <a:spLocks noChangeArrowheads="1"/>
            </p:cNvSpPr>
            <p:nvPr/>
          </p:nvSpPr>
          <p:spPr bwMode="auto">
            <a:xfrm>
              <a:off x="3359"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82" name="Line 81">
              <a:extLst>
                <a:ext uri="{FF2B5EF4-FFF2-40B4-BE49-F238E27FC236}">
                  <a16:creationId xmlns:a16="http://schemas.microsoft.com/office/drawing/2014/main" id="{ADF8118E-841F-4325-9055-B5EEEABE992D}"/>
                </a:ext>
              </a:extLst>
            </p:cNvPr>
            <p:cNvSpPr>
              <a:spLocks noChangeShapeType="1"/>
            </p:cNvSpPr>
            <p:nvPr/>
          </p:nvSpPr>
          <p:spPr bwMode="auto">
            <a:xfrm>
              <a:off x="3397"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83" name="Oval 82">
              <a:extLst>
                <a:ext uri="{FF2B5EF4-FFF2-40B4-BE49-F238E27FC236}">
                  <a16:creationId xmlns:a16="http://schemas.microsoft.com/office/drawing/2014/main" id="{F3A7DCF7-BCD3-4EE7-98DF-3C1A686A2453}"/>
                </a:ext>
              </a:extLst>
            </p:cNvPr>
            <p:cNvSpPr>
              <a:spLocks noChangeArrowheads="1"/>
            </p:cNvSpPr>
            <p:nvPr/>
          </p:nvSpPr>
          <p:spPr bwMode="auto">
            <a:xfrm>
              <a:off x="3436"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84" name="Line 83">
              <a:extLst>
                <a:ext uri="{FF2B5EF4-FFF2-40B4-BE49-F238E27FC236}">
                  <a16:creationId xmlns:a16="http://schemas.microsoft.com/office/drawing/2014/main" id="{53A5664B-8782-4296-89D6-93A5F78A69C6}"/>
                </a:ext>
              </a:extLst>
            </p:cNvPr>
            <p:cNvSpPr>
              <a:spLocks noChangeShapeType="1"/>
            </p:cNvSpPr>
            <p:nvPr/>
          </p:nvSpPr>
          <p:spPr bwMode="auto">
            <a:xfrm>
              <a:off x="3474"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85" name="Oval 84">
              <a:extLst>
                <a:ext uri="{FF2B5EF4-FFF2-40B4-BE49-F238E27FC236}">
                  <a16:creationId xmlns:a16="http://schemas.microsoft.com/office/drawing/2014/main" id="{6BB865F0-E71B-426B-B5EC-C2F8CC966968}"/>
                </a:ext>
              </a:extLst>
            </p:cNvPr>
            <p:cNvSpPr>
              <a:spLocks noChangeArrowheads="1"/>
            </p:cNvSpPr>
            <p:nvPr/>
          </p:nvSpPr>
          <p:spPr bwMode="auto">
            <a:xfrm>
              <a:off x="3513"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86" name="Line 85">
              <a:extLst>
                <a:ext uri="{FF2B5EF4-FFF2-40B4-BE49-F238E27FC236}">
                  <a16:creationId xmlns:a16="http://schemas.microsoft.com/office/drawing/2014/main" id="{2FAD5DFD-9315-486D-9926-C991AA2086F2}"/>
                </a:ext>
              </a:extLst>
            </p:cNvPr>
            <p:cNvSpPr>
              <a:spLocks noChangeShapeType="1"/>
            </p:cNvSpPr>
            <p:nvPr/>
          </p:nvSpPr>
          <p:spPr bwMode="auto">
            <a:xfrm>
              <a:off x="3551"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87" name="Oval 86">
              <a:extLst>
                <a:ext uri="{FF2B5EF4-FFF2-40B4-BE49-F238E27FC236}">
                  <a16:creationId xmlns:a16="http://schemas.microsoft.com/office/drawing/2014/main" id="{10DFEA88-0A2C-4553-AAB8-FEAC614C8045}"/>
                </a:ext>
              </a:extLst>
            </p:cNvPr>
            <p:cNvSpPr>
              <a:spLocks noChangeArrowheads="1"/>
            </p:cNvSpPr>
            <p:nvPr/>
          </p:nvSpPr>
          <p:spPr bwMode="auto">
            <a:xfrm>
              <a:off x="3590"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88" name="Line 87">
              <a:extLst>
                <a:ext uri="{FF2B5EF4-FFF2-40B4-BE49-F238E27FC236}">
                  <a16:creationId xmlns:a16="http://schemas.microsoft.com/office/drawing/2014/main" id="{8F0518F3-989D-4296-B1B6-C41D9B58D299}"/>
                </a:ext>
              </a:extLst>
            </p:cNvPr>
            <p:cNvSpPr>
              <a:spLocks noChangeShapeType="1"/>
            </p:cNvSpPr>
            <p:nvPr/>
          </p:nvSpPr>
          <p:spPr bwMode="auto">
            <a:xfrm>
              <a:off x="3629"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89" name="Line 88">
              <a:extLst>
                <a:ext uri="{FF2B5EF4-FFF2-40B4-BE49-F238E27FC236}">
                  <a16:creationId xmlns:a16="http://schemas.microsoft.com/office/drawing/2014/main" id="{76D829A3-DEF0-462A-AD96-E5D63C1801A3}"/>
                </a:ext>
              </a:extLst>
            </p:cNvPr>
            <p:cNvSpPr>
              <a:spLocks noChangeShapeType="1"/>
            </p:cNvSpPr>
            <p:nvPr/>
          </p:nvSpPr>
          <p:spPr bwMode="auto">
            <a:xfrm>
              <a:off x="3628"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90" name="Oval 89">
              <a:extLst>
                <a:ext uri="{FF2B5EF4-FFF2-40B4-BE49-F238E27FC236}">
                  <a16:creationId xmlns:a16="http://schemas.microsoft.com/office/drawing/2014/main" id="{67FC8863-0186-48E4-9AC6-16A576524EB3}"/>
                </a:ext>
              </a:extLst>
            </p:cNvPr>
            <p:cNvSpPr>
              <a:spLocks noChangeArrowheads="1"/>
            </p:cNvSpPr>
            <p:nvPr/>
          </p:nvSpPr>
          <p:spPr bwMode="auto">
            <a:xfrm>
              <a:off x="3733" y="1460"/>
              <a:ext cx="77"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91" name="Line 90">
              <a:extLst>
                <a:ext uri="{FF2B5EF4-FFF2-40B4-BE49-F238E27FC236}">
                  <a16:creationId xmlns:a16="http://schemas.microsoft.com/office/drawing/2014/main" id="{9F778B5B-593C-4F1F-BD4E-E41FF438D7F0}"/>
                </a:ext>
              </a:extLst>
            </p:cNvPr>
            <p:cNvSpPr>
              <a:spLocks noChangeShapeType="1"/>
            </p:cNvSpPr>
            <p:nvPr/>
          </p:nvSpPr>
          <p:spPr bwMode="auto">
            <a:xfrm>
              <a:off x="3771"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92" name="Line 91">
              <a:extLst>
                <a:ext uri="{FF2B5EF4-FFF2-40B4-BE49-F238E27FC236}">
                  <a16:creationId xmlns:a16="http://schemas.microsoft.com/office/drawing/2014/main" id="{15948557-DC89-45BC-A6C5-21A8275C30B1}"/>
                </a:ext>
              </a:extLst>
            </p:cNvPr>
            <p:cNvSpPr>
              <a:spLocks noChangeShapeType="1"/>
            </p:cNvSpPr>
            <p:nvPr/>
          </p:nvSpPr>
          <p:spPr bwMode="auto">
            <a:xfrm>
              <a:off x="3770"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93" name="Oval 92">
              <a:extLst>
                <a:ext uri="{FF2B5EF4-FFF2-40B4-BE49-F238E27FC236}">
                  <a16:creationId xmlns:a16="http://schemas.microsoft.com/office/drawing/2014/main" id="{B4991124-F49D-4E11-B73A-6A77E95838D8}"/>
                </a:ext>
              </a:extLst>
            </p:cNvPr>
            <p:cNvSpPr>
              <a:spLocks noChangeArrowheads="1"/>
            </p:cNvSpPr>
            <p:nvPr/>
          </p:nvSpPr>
          <p:spPr bwMode="auto">
            <a:xfrm>
              <a:off x="3810"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94" name="Line 93">
              <a:extLst>
                <a:ext uri="{FF2B5EF4-FFF2-40B4-BE49-F238E27FC236}">
                  <a16:creationId xmlns:a16="http://schemas.microsoft.com/office/drawing/2014/main" id="{8FC7372F-3258-4381-BEBE-920094233B38}"/>
                </a:ext>
              </a:extLst>
            </p:cNvPr>
            <p:cNvSpPr>
              <a:spLocks noChangeShapeType="1"/>
            </p:cNvSpPr>
            <p:nvPr/>
          </p:nvSpPr>
          <p:spPr bwMode="auto">
            <a:xfrm>
              <a:off x="3847"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95" name="Oval 94">
              <a:extLst>
                <a:ext uri="{FF2B5EF4-FFF2-40B4-BE49-F238E27FC236}">
                  <a16:creationId xmlns:a16="http://schemas.microsoft.com/office/drawing/2014/main" id="{3892FF7E-1166-4F79-84A0-3FECCCA3C0EC}"/>
                </a:ext>
              </a:extLst>
            </p:cNvPr>
            <p:cNvSpPr>
              <a:spLocks noChangeArrowheads="1"/>
            </p:cNvSpPr>
            <p:nvPr/>
          </p:nvSpPr>
          <p:spPr bwMode="auto">
            <a:xfrm>
              <a:off x="3887"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96" name="Line 95">
              <a:extLst>
                <a:ext uri="{FF2B5EF4-FFF2-40B4-BE49-F238E27FC236}">
                  <a16:creationId xmlns:a16="http://schemas.microsoft.com/office/drawing/2014/main" id="{A9532418-9D56-46FE-85A7-0E5753DD4955}"/>
                </a:ext>
              </a:extLst>
            </p:cNvPr>
            <p:cNvSpPr>
              <a:spLocks noChangeShapeType="1"/>
            </p:cNvSpPr>
            <p:nvPr/>
          </p:nvSpPr>
          <p:spPr bwMode="auto">
            <a:xfrm>
              <a:off x="3925"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97" name="Oval 96">
              <a:extLst>
                <a:ext uri="{FF2B5EF4-FFF2-40B4-BE49-F238E27FC236}">
                  <a16:creationId xmlns:a16="http://schemas.microsoft.com/office/drawing/2014/main" id="{48FE5CD0-9147-4A7C-9FB0-1791B52100C7}"/>
                </a:ext>
              </a:extLst>
            </p:cNvPr>
            <p:cNvSpPr>
              <a:spLocks noChangeArrowheads="1"/>
            </p:cNvSpPr>
            <p:nvPr/>
          </p:nvSpPr>
          <p:spPr bwMode="auto">
            <a:xfrm>
              <a:off x="3964"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98" name="Line 97">
              <a:extLst>
                <a:ext uri="{FF2B5EF4-FFF2-40B4-BE49-F238E27FC236}">
                  <a16:creationId xmlns:a16="http://schemas.microsoft.com/office/drawing/2014/main" id="{DC52BDF2-8573-4F6D-BA7A-5F24FFAFDBF1}"/>
                </a:ext>
              </a:extLst>
            </p:cNvPr>
            <p:cNvSpPr>
              <a:spLocks noChangeShapeType="1"/>
            </p:cNvSpPr>
            <p:nvPr/>
          </p:nvSpPr>
          <p:spPr bwMode="auto">
            <a:xfrm>
              <a:off x="4002"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99" name="Oval 98">
              <a:extLst>
                <a:ext uri="{FF2B5EF4-FFF2-40B4-BE49-F238E27FC236}">
                  <a16:creationId xmlns:a16="http://schemas.microsoft.com/office/drawing/2014/main" id="{2369A364-BB03-4500-BB52-3BEE3AAF67AA}"/>
                </a:ext>
              </a:extLst>
            </p:cNvPr>
            <p:cNvSpPr>
              <a:spLocks noChangeArrowheads="1"/>
            </p:cNvSpPr>
            <p:nvPr/>
          </p:nvSpPr>
          <p:spPr bwMode="auto">
            <a:xfrm>
              <a:off x="4041"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00" name="Line 99">
              <a:extLst>
                <a:ext uri="{FF2B5EF4-FFF2-40B4-BE49-F238E27FC236}">
                  <a16:creationId xmlns:a16="http://schemas.microsoft.com/office/drawing/2014/main" id="{B1F28E5B-3948-46E8-B0DD-64AEFD2EE202}"/>
                </a:ext>
              </a:extLst>
            </p:cNvPr>
            <p:cNvSpPr>
              <a:spLocks noChangeShapeType="1"/>
            </p:cNvSpPr>
            <p:nvPr/>
          </p:nvSpPr>
          <p:spPr bwMode="auto">
            <a:xfrm>
              <a:off x="4079"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01" name="Oval 100">
              <a:extLst>
                <a:ext uri="{FF2B5EF4-FFF2-40B4-BE49-F238E27FC236}">
                  <a16:creationId xmlns:a16="http://schemas.microsoft.com/office/drawing/2014/main" id="{54A16E6D-EB2A-49EE-807F-3EDB3BD51A3D}"/>
                </a:ext>
              </a:extLst>
            </p:cNvPr>
            <p:cNvSpPr>
              <a:spLocks noChangeArrowheads="1"/>
            </p:cNvSpPr>
            <p:nvPr/>
          </p:nvSpPr>
          <p:spPr bwMode="auto">
            <a:xfrm>
              <a:off x="4118"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02" name="Line 101">
              <a:extLst>
                <a:ext uri="{FF2B5EF4-FFF2-40B4-BE49-F238E27FC236}">
                  <a16:creationId xmlns:a16="http://schemas.microsoft.com/office/drawing/2014/main" id="{2B116F6A-63EE-4465-BE71-CDD867D65582}"/>
                </a:ext>
              </a:extLst>
            </p:cNvPr>
            <p:cNvSpPr>
              <a:spLocks noChangeShapeType="1"/>
            </p:cNvSpPr>
            <p:nvPr/>
          </p:nvSpPr>
          <p:spPr bwMode="auto">
            <a:xfrm>
              <a:off x="4157"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03" name="Line 102">
              <a:extLst>
                <a:ext uri="{FF2B5EF4-FFF2-40B4-BE49-F238E27FC236}">
                  <a16:creationId xmlns:a16="http://schemas.microsoft.com/office/drawing/2014/main" id="{7EFFD1A2-57E5-4831-8B17-5C33EFCD45B6}"/>
                </a:ext>
              </a:extLst>
            </p:cNvPr>
            <p:cNvSpPr>
              <a:spLocks noChangeShapeType="1"/>
            </p:cNvSpPr>
            <p:nvPr/>
          </p:nvSpPr>
          <p:spPr bwMode="auto">
            <a:xfrm>
              <a:off x="4156"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04" name="Oval 103">
              <a:extLst>
                <a:ext uri="{FF2B5EF4-FFF2-40B4-BE49-F238E27FC236}">
                  <a16:creationId xmlns:a16="http://schemas.microsoft.com/office/drawing/2014/main" id="{8AB6FC16-C222-4DBF-A101-39F088749546}"/>
                </a:ext>
              </a:extLst>
            </p:cNvPr>
            <p:cNvSpPr>
              <a:spLocks noChangeArrowheads="1"/>
            </p:cNvSpPr>
            <p:nvPr/>
          </p:nvSpPr>
          <p:spPr bwMode="auto">
            <a:xfrm>
              <a:off x="4261"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05" name="Line 104">
              <a:extLst>
                <a:ext uri="{FF2B5EF4-FFF2-40B4-BE49-F238E27FC236}">
                  <a16:creationId xmlns:a16="http://schemas.microsoft.com/office/drawing/2014/main" id="{C2AF3AD2-F5E4-4512-92A8-C1BC6676FC54}"/>
                </a:ext>
              </a:extLst>
            </p:cNvPr>
            <p:cNvSpPr>
              <a:spLocks noChangeShapeType="1"/>
            </p:cNvSpPr>
            <p:nvPr/>
          </p:nvSpPr>
          <p:spPr bwMode="auto">
            <a:xfrm>
              <a:off x="4300" y="1319"/>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06" name="Line 105">
              <a:extLst>
                <a:ext uri="{FF2B5EF4-FFF2-40B4-BE49-F238E27FC236}">
                  <a16:creationId xmlns:a16="http://schemas.microsoft.com/office/drawing/2014/main" id="{D4C7A4C8-D8C2-48A9-9E1B-EDFACC4CE0FA}"/>
                </a:ext>
              </a:extLst>
            </p:cNvPr>
            <p:cNvSpPr>
              <a:spLocks noChangeShapeType="1"/>
            </p:cNvSpPr>
            <p:nvPr/>
          </p:nvSpPr>
          <p:spPr bwMode="auto">
            <a:xfrm>
              <a:off x="4299"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07" name="Oval 106">
              <a:extLst>
                <a:ext uri="{FF2B5EF4-FFF2-40B4-BE49-F238E27FC236}">
                  <a16:creationId xmlns:a16="http://schemas.microsoft.com/office/drawing/2014/main" id="{928D070A-167B-4BEE-A585-083DE0045DC7}"/>
                </a:ext>
              </a:extLst>
            </p:cNvPr>
            <p:cNvSpPr>
              <a:spLocks noChangeArrowheads="1"/>
            </p:cNvSpPr>
            <p:nvPr/>
          </p:nvSpPr>
          <p:spPr bwMode="auto">
            <a:xfrm>
              <a:off x="4338"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08" name="Line 107">
              <a:extLst>
                <a:ext uri="{FF2B5EF4-FFF2-40B4-BE49-F238E27FC236}">
                  <a16:creationId xmlns:a16="http://schemas.microsoft.com/office/drawing/2014/main" id="{FE4F51C7-27DB-4E9B-BF0A-AC511A3E2F62}"/>
                </a:ext>
              </a:extLst>
            </p:cNvPr>
            <p:cNvSpPr>
              <a:spLocks noChangeShapeType="1"/>
            </p:cNvSpPr>
            <p:nvPr/>
          </p:nvSpPr>
          <p:spPr bwMode="auto">
            <a:xfrm>
              <a:off x="4376"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09" name="Oval 108">
              <a:extLst>
                <a:ext uri="{FF2B5EF4-FFF2-40B4-BE49-F238E27FC236}">
                  <a16:creationId xmlns:a16="http://schemas.microsoft.com/office/drawing/2014/main" id="{73C7F8B7-3EE0-42EC-9ABA-8F92A604701C}"/>
                </a:ext>
              </a:extLst>
            </p:cNvPr>
            <p:cNvSpPr>
              <a:spLocks noChangeArrowheads="1"/>
            </p:cNvSpPr>
            <p:nvPr/>
          </p:nvSpPr>
          <p:spPr bwMode="auto">
            <a:xfrm>
              <a:off x="4415"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10" name="Line 109">
              <a:extLst>
                <a:ext uri="{FF2B5EF4-FFF2-40B4-BE49-F238E27FC236}">
                  <a16:creationId xmlns:a16="http://schemas.microsoft.com/office/drawing/2014/main" id="{DF9925A9-6F74-4081-A899-F135A89C8405}"/>
                </a:ext>
              </a:extLst>
            </p:cNvPr>
            <p:cNvSpPr>
              <a:spLocks noChangeShapeType="1"/>
            </p:cNvSpPr>
            <p:nvPr/>
          </p:nvSpPr>
          <p:spPr bwMode="auto">
            <a:xfrm>
              <a:off x="4453"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11" name="Oval 110">
              <a:extLst>
                <a:ext uri="{FF2B5EF4-FFF2-40B4-BE49-F238E27FC236}">
                  <a16:creationId xmlns:a16="http://schemas.microsoft.com/office/drawing/2014/main" id="{53567363-FB70-4313-BCDF-953BA25C990F}"/>
                </a:ext>
              </a:extLst>
            </p:cNvPr>
            <p:cNvSpPr>
              <a:spLocks noChangeArrowheads="1"/>
            </p:cNvSpPr>
            <p:nvPr/>
          </p:nvSpPr>
          <p:spPr bwMode="auto">
            <a:xfrm>
              <a:off x="4492"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12" name="Line 111">
              <a:extLst>
                <a:ext uri="{FF2B5EF4-FFF2-40B4-BE49-F238E27FC236}">
                  <a16:creationId xmlns:a16="http://schemas.microsoft.com/office/drawing/2014/main" id="{2DEA71C3-1DC8-4DB9-9D1F-2F6372580719}"/>
                </a:ext>
              </a:extLst>
            </p:cNvPr>
            <p:cNvSpPr>
              <a:spLocks noChangeShapeType="1"/>
            </p:cNvSpPr>
            <p:nvPr/>
          </p:nvSpPr>
          <p:spPr bwMode="auto">
            <a:xfrm>
              <a:off x="4530"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13" name="Oval 112">
              <a:extLst>
                <a:ext uri="{FF2B5EF4-FFF2-40B4-BE49-F238E27FC236}">
                  <a16:creationId xmlns:a16="http://schemas.microsoft.com/office/drawing/2014/main" id="{689E41A0-73A3-4B74-8C2B-E7174BC830EE}"/>
                </a:ext>
              </a:extLst>
            </p:cNvPr>
            <p:cNvSpPr>
              <a:spLocks noChangeArrowheads="1"/>
            </p:cNvSpPr>
            <p:nvPr/>
          </p:nvSpPr>
          <p:spPr bwMode="auto">
            <a:xfrm>
              <a:off x="4570" y="1460"/>
              <a:ext cx="77"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grpSp>
          <p:nvGrpSpPr>
            <p:cNvPr id="114" name="Group 113">
              <a:extLst>
                <a:ext uri="{FF2B5EF4-FFF2-40B4-BE49-F238E27FC236}">
                  <a16:creationId xmlns:a16="http://schemas.microsoft.com/office/drawing/2014/main" id="{47ABF10E-4C8C-4D6D-AA9D-4C725F49770B}"/>
                </a:ext>
              </a:extLst>
            </p:cNvPr>
            <p:cNvGrpSpPr>
              <a:grpSpLocks/>
            </p:cNvGrpSpPr>
            <p:nvPr/>
          </p:nvGrpSpPr>
          <p:grpSpPr bwMode="auto">
            <a:xfrm>
              <a:off x="682" y="800"/>
              <a:ext cx="3926" cy="660"/>
              <a:chOff x="642" y="1799"/>
              <a:chExt cx="4888" cy="170"/>
            </a:xfrm>
          </p:grpSpPr>
          <p:sp>
            <p:nvSpPr>
              <p:cNvPr id="211" name="Line 114">
                <a:extLst>
                  <a:ext uri="{FF2B5EF4-FFF2-40B4-BE49-F238E27FC236}">
                    <a16:creationId xmlns:a16="http://schemas.microsoft.com/office/drawing/2014/main" id="{9BB713A3-36A7-4019-8719-6195436DBAE6}"/>
                  </a:ext>
                </a:extLst>
              </p:cNvPr>
              <p:cNvSpPr>
                <a:spLocks noChangeShapeType="1"/>
              </p:cNvSpPr>
              <p:nvPr/>
            </p:nvSpPr>
            <p:spPr bwMode="auto">
              <a:xfrm>
                <a:off x="642"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12" name="Line 115">
                <a:extLst>
                  <a:ext uri="{FF2B5EF4-FFF2-40B4-BE49-F238E27FC236}">
                    <a16:creationId xmlns:a16="http://schemas.microsoft.com/office/drawing/2014/main" id="{6E2C428B-785C-4EEF-B58F-6360638DFB8C}"/>
                  </a:ext>
                </a:extLst>
              </p:cNvPr>
              <p:cNvSpPr>
                <a:spLocks noChangeShapeType="1"/>
              </p:cNvSpPr>
              <p:nvPr/>
            </p:nvSpPr>
            <p:spPr bwMode="auto">
              <a:xfrm>
                <a:off x="738"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13" name="Line 116">
                <a:extLst>
                  <a:ext uri="{FF2B5EF4-FFF2-40B4-BE49-F238E27FC236}">
                    <a16:creationId xmlns:a16="http://schemas.microsoft.com/office/drawing/2014/main" id="{59EFDC4C-C6D9-47FA-8A01-1409D7C4EC8E}"/>
                  </a:ext>
                </a:extLst>
              </p:cNvPr>
              <p:cNvSpPr>
                <a:spLocks noChangeShapeType="1"/>
              </p:cNvSpPr>
              <p:nvPr/>
            </p:nvSpPr>
            <p:spPr bwMode="auto">
              <a:xfrm>
                <a:off x="834"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14" name="Line 117">
                <a:extLst>
                  <a:ext uri="{FF2B5EF4-FFF2-40B4-BE49-F238E27FC236}">
                    <a16:creationId xmlns:a16="http://schemas.microsoft.com/office/drawing/2014/main" id="{96A0987F-6BE1-4B97-91A5-FC77692DC991}"/>
                  </a:ext>
                </a:extLst>
              </p:cNvPr>
              <p:cNvSpPr>
                <a:spLocks noChangeShapeType="1"/>
              </p:cNvSpPr>
              <p:nvPr/>
            </p:nvSpPr>
            <p:spPr bwMode="auto">
              <a:xfrm>
                <a:off x="930"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15" name="Line 118">
                <a:extLst>
                  <a:ext uri="{FF2B5EF4-FFF2-40B4-BE49-F238E27FC236}">
                    <a16:creationId xmlns:a16="http://schemas.microsoft.com/office/drawing/2014/main" id="{5309262A-18D6-40BD-8ABD-1090FECD7AE3}"/>
                  </a:ext>
                </a:extLst>
              </p:cNvPr>
              <p:cNvSpPr>
                <a:spLocks noChangeShapeType="1"/>
              </p:cNvSpPr>
              <p:nvPr/>
            </p:nvSpPr>
            <p:spPr bwMode="auto">
              <a:xfrm>
                <a:off x="1299"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16" name="Line 119">
                <a:extLst>
                  <a:ext uri="{FF2B5EF4-FFF2-40B4-BE49-F238E27FC236}">
                    <a16:creationId xmlns:a16="http://schemas.microsoft.com/office/drawing/2014/main" id="{D2DA42A5-1C4B-479F-8936-6814F6441BD2}"/>
                  </a:ext>
                </a:extLst>
              </p:cNvPr>
              <p:cNvSpPr>
                <a:spLocks noChangeShapeType="1"/>
              </p:cNvSpPr>
              <p:nvPr/>
            </p:nvSpPr>
            <p:spPr bwMode="auto">
              <a:xfrm>
                <a:off x="1395"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17" name="Line 120">
                <a:extLst>
                  <a:ext uri="{FF2B5EF4-FFF2-40B4-BE49-F238E27FC236}">
                    <a16:creationId xmlns:a16="http://schemas.microsoft.com/office/drawing/2014/main" id="{4E526219-4E7B-42AE-BD1B-3746E78C05E1}"/>
                  </a:ext>
                </a:extLst>
              </p:cNvPr>
              <p:cNvSpPr>
                <a:spLocks noChangeShapeType="1"/>
              </p:cNvSpPr>
              <p:nvPr/>
            </p:nvSpPr>
            <p:spPr bwMode="auto">
              <a:xfrm>
                <a:off x="1491"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18" name="Line 121">
                <a:extLst>
                  <a:ext uri="{FF2B5EF4-FFF2-40B4-BE49-F238E27FC236}">
                    <a16:creationId xmlns:a16="http://schemas.microsoft.com/office/drawing/2014/main" id="{0B40A82D-6EB6-47AE-BB91-0418D8A40B6F}"/>
                  </a:ext>
                </a:extLst>
              </p:cNvPr>
              <p:cNvSpPr>
                <a:spLocks noChangeShapeType="1"/>
              </p:cNvSpPr>
              <p:nvPr/>
            </p:nvSpPr>
            <p:spPr bwMode="auto">
              <a:xfrm>
                <a:off x="1587"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19" name="Line 122">
                <a:extLst>
                  <a:ext uri="{FF2B5EF4-FFF2-40B4-BE49-F238E27FC236}">
                    <a16:creationId xmlns:a16="http://schemas.microsoft.com/office/drawing/2014/main" id="{96258A38-91FE-4AF8-9E0C-50F6CAE1DE96}"/>
                  </a:ext>
                </a:extLst>
              </p:cNvPr>
              <p:cNvSpPr>
                <a:spLocks noChangeShapeType="1"/>
              </p:cNvSpPr>
              <p:nvPr/>
            </p:nvSpPr>
            <p:spPr bwMode="auto">
              <a:xfrm>
                <a:off x="1956"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0" name="Line 123">
                <a:extLst>
                  <a:ext uri="{FF2B5EF4-FFF2-40B4-BE49-F238E27FC236}">
                    <a16:creationId xmlns:a16="http://schemas.microsoft.com/office/drawing/2014/main" id="{3963FC9A-D1BA-45DD-99C4-88AE7D4F86E5}"/>
                  </a:ext>
                </a:extLst>
              </p:cNvPr>
              <p:cNvSpPr>
                <a:spLocks noChangeShapeType="1"/>
              </p:cNvSpPr>
              <p:nvPr/>
            </p:nvSpPr>
            <p:spPr bwMode="auto">
              <a:xfrm>
                <a:off x="2052"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1" name="Line 124">
                <a:extLst>
                  <a:ext uri="{FF2B5EF4-FFF2-40B4-BE49-F238E27FC236}">
                    <a16:creationId xmlns:a16="http://schemas.microsoft.com/office/drawing/2014/main" id="{AC199CD3-EB75-49C4-8C39-75478526A01E}"/>
                  </a:ext>
                </a:extLst>
              </p:cNvPr>
              <p:cNvSpPr>
                <a:spLocks noChangeShapeType="1"/>
              </p:cNvSpPr>
              <p:nvPr/>
            </p:nvSpPr>
            <p:spPr bwMode="auto">
              <a:xfrm>
                <a:off x="2148"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2" name="Line 125">
                <a:extLst>
                  <a:ext uri="{FF2B5EF4-FFF2-40B4-BE49-F238E27FC236}">
                    <a16:creationId xmlns:a16="http://schemas.microsoft.com/office/drawing/2014/main" id="{4E10CCA2-7554-4625-950E-23D08493CD93}"/>
                  </a:ext>
                </a:extLst>
              </p:cNvPr>
              <p:cNvSpPr>
                <a:spLocks noChangeShapeType="1"/>
              </p:cNvSpPr>
              <p:nvPr/>
            </p:nvSpPr>
            <p:spPr bwMode="auto">
              <a:xfrm>
                <a:off x="2244"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3" name="Line 126">
                <a:extLst>
                  <a:ext uri="{FF2B5EF4-FFF2-40B4-BE49-F238E27FC236}">
                    <a16:creationId xmlns:a16="http://schemas.microsoft.com/office/drawing/2014/main" id="{A16736A3-4539-462E-B41E-6FBFC2748AF0}"/>
                  </a:ext>
                </a:extLst>
              </p:cNvPr>
              <p:cNvSpPr>
                <a:spLocks noChangeShapeType="1"/>
              </p:cNvSpPr>
              <p:nvPr/>
            </p:nvSpPr>
            <p:spPr bwMode="auto">
              <a:xfrm>
                <a:off x="2613"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4" name="Line 127">
                <a:extLst>
                  <a:ext uri="{FF2B5EF4-FFF2-40B4-BE49-F238E27FC236}">
                    <a16:creationId xmlns:a16="http://schemas.microsoft.com/office/drawing/2014/main" id="{CD204ED0-2680-4607-B2EC-1874661472B3}"/>
                  </a:ext>
                </a:extLst>
              </p:cNvPr>
              <p:cNvSpPr>
                <a:spLocks noChangeShapeType="1"/>
              </p:cNvSpPr>
              <p:nvPr/>
            </p:nvSpPr>
            <p:spPr bwMode="auto">
              <a:xfrm>
                <a:off x="2709"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5" name="Line 128">
                <a:extLst>
                  <a:ext uri="{FF2B5EF4-FFF2-40B4-BE49-F238E27FC236}">
                    <a16:creationId xmlns:a16="http://schemas.microsoft.com/office/drawing/2014/main" id="{619A5894-A1EC-4A5D-8E35-A291C0A74935}"/>
                  </a:ext>
                </a:extLst>
              </p:cNvPr>
              <p:cNvSpPr>
                <a:spLocks noChangeShapeType="1"/>
              </p:cNvSpPr>
              <p:nvPr/>
            </p:nvSpPr>
            <p:spPr bwMode="auto">
              <a:xfrm>
                <a:off x="2805"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6" name="Line 129">
                <a:extLst>
                  <a:ext uri="{FF2B5EF4-FFF2-40B4-BE49-F238E27FC236}">
                    <a16:creationId xmlns:a16="http://schemas.microsoft.com/office/drawing/2014/main" id="{A90069B0-6A7C-45D6-9E11-CF026238BB38}"/>
                  </a:ext>
                </a:extLst>
              </p:cNvPr>
              <p:cNvSpPr>
                <a:spLocks noChangeShapeType="1"/>
              </p:cNvSpPr>
              <p:nvPr/>
            </p:nvSpPr>
            <p:spPr bwMode="auto">
              <a:xfrm>
                <a:off x="2901"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7" name="Line 130">
                <a:extLst>
                  <a:ext uri="{FF2B5EF4-FFF2-40B4-BE49-F238E27FC236}">
                    <a16:creationId xmlns:a16="http://schemas.microsoft.com/office/drawing/2014/main" id="{0675BDE5-E927-455A-B00F-DD17C28F2088}"/>
                  </a:ext>
                </a:extLst>
              </p:cNvPr>
              <p:cNvSpPr>
                <a:spLocks noChangeShapeType="1"/>
              </p:cNvSpPr>
              <p:nvPr/>
            </p:nvSpPr>
            <p:spPr bwMode="auto">
              <a:xfrm>
                <a:off x="3270"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8" name="Line 131">
                <a:extLst>
                  <a:ext uri="{FF2B5EF4-FFF2-40B4-BE49-F238E27FC236}">
                    <a16:creationId xmlns:a16="http://schemas.microsoft.com/office/drawing/2014/main" id="{44AD847D-0E02-4BAA-A091-CA59A1E78745}"/>
                  </a:ext>
                </a:extLst>
              </p:cNvPr>
              <p:cNvSpPr>
                <a:spLocks noChangeShapeType="1"/>
              </p:cNvSpPr>
              <p:nvPr/>
            </p:nvSpPr>
            <p:spPr bwMode="auto">
              <a:xfrm>
                <a:off x="3366"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29" name="Line 132">
                <a:extLst>
                  <a:ext uri="{FF2B5EF4-FFF2-40B4-BE49-F238E27FC236}">
                    <a16:creationId xmlns:a16="http://schemas.microsoft.com/office/drawing/2014/main" id="{9BD841BA-36AD-4C4B-9174-7B627AF4418D}"/>
                  </a:ext>
                </a:extLst>
              </p:cNvPr>
              <p:cNvSpPr>
                <a:spLocks noChangeShapeType="1"/>
              </p:cNvSpPr>
              <p:nvPr/>
            </p:nvSpPr>
            <p:spPr bwMode="auto">
              <a:xfrm>
                <a:off x="3462"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0" name="Line 133">
                <a:extLst>
                  <a:ext uri="{FF2B5EF4-FFF2-40B4-BE49-F238E27FC236}">
                    <a16:creationId xmlns:a16="http://schemas.microsoft.com/office/drawing/2014/main" id="{379C65D5-B147-4AFA-9799-85B7CCE39B9E}"/>
                  </a:ext>
                </a:extLst>
              </p:cNvPr>
              <p:cNvSpPr>
                <a:spLocks noChangeShapeType="1"/>
              </p:cNvSpPr>
              <p:nvPr/>
            </p:nvSpPr>
            <p:spPr bwMode="auto">
              <a:xfrm>
                <a:off x="3558"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1" name="Line 134">
                <a:extLst>
                  <a:ext uri="{FF2B5EF4-FFF2-40B4-BE49-F238E27FC236}">
                    <a16:creationId xmlns:a16="http://schemas.microsoft.com/office/drawing/2014/main" id="{11AB3A5F-E4B5-4860-9AA0-88334E1CC49C}"/>
                  </a:ext>
                </a:extLst>
              </p:cNvPr>
              <p:cNvSpPr>
                <a:spLocks noChangeShapeType="1"/>
              </p:cNvSpPr>
              <p:nvPr/>
            </p:nvSpPr>
            <p:spPr bwMode="auto">
              <a:xfrm>
                <a:off x="3927"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2" name="Line 135">
                <a:extLst>
                  <a:ext uri="{FF2B5EF4-FFF2-40B4-BE49-F238E27FC236}">
                    <a16:creationId xmlns:a16="http://schemas.microsoft.com/office/drawing/2014/main" id="{01929B82-2BE8-40F2-94FE-FECA859F3A80}"/>
                  </a:ext>
                </a:extLst>
              </p:cNvPr>
              <p:cNvSpPr>
                <a:spLocks noChangeShapeType="1"/>
              </p:cNvSpPr>
              <p:nvPr/>
            </p:nvSpPr>
            <p:spPr bwMode="auto">
              <a:xfrm>
                <a:off x="4023"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3" name="Line 136">
                <a:extLst>
                  <a:ext uri="{FF2B5EF4-FFF2-40B4-BE49-F238E27FC236}">
                    <a16:creationId xmlns:a16="http://schemas.microsoft.com/office/drawing/2014/main" id="{4EA13753-3367-490F-AA6E-B0424B61B0A1}"/>
                  </a:ext>
                </a:extLst>
              </p:cNvPr>
              <p:cNvSpPr>
                <a:spLocks noChangeShapeType="1"/>
              </p:cNvSpPr>
              <p:nvPr/>
            </p:nvSpPr>
            <p:spPr bwMode="auto">
              <a:xfrm>
                <a:off x="4119"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4" name="Line 137">
                <a:extLst>
                  <a:ext uri="{FF2B5EF4-FFF2-40B4-BE49-F238E27FC236}">
                    <a16:creationId xmlns:a16="http://schemas.microsoft.com/office/drawing/2014/main" id="{B944A7C3-4535-443D-BB46-692975AF53D9}"/>
                  </a:ext>
                </a:extLst>
              </p:cNvPr>
              <p:cNvSpPr>
                <a:spLocks noChangeShapeType="1"/>
              </p:cNvSpPr>
              <p:nvPr/>
            </p:nvSpPr>
            <p:spPr bwMode="auto">
              <a:xfrm>
                <a:off x="4215"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5" name="Line 138">
                <a:extLst>
                  <a:ext uri="{FF2B5EF4-FFF2-40B4-BE49-F238E27FC236}">
                    <a16:creationId xmlns:a16="http://schemas.microsoft.com/office/drawing/2014/main" id="{02B32195-4A39-40EA-92E3-48187DE0D5FF}"/>
                  </a:ext>
                </a:extLst>
              </p:cNvPr>
              <p:cNvSpPr>
                <a:spLocks noChangeShapeType="1"/>
              </p:cNvSpPr>
              <p:nvPr/>
            </p:nvSpPr>
            <p:spPr bwMode="auto">
              <a:xfrm>
                <a:off x="4584"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6" name="Line 139">
                <a:extLst>
                  <a:ext uri="{FF2B5EF4-FFF2-40B4-BE49-F238E27FC236}">
                    <a16:creationId xmlns:a16="http://schemas.microsoft.com/office/drawing/2014/main" id="{1791F103-B5CD-476F-AFF6-ED62977F8595}"/>
                  </a:ext>
                </a:extLst>
              </p:cNvPr>
              <p:cNvSpPr>
                <a:spLocks noChangeShapeType="1"/>
              </p:cNvSpPr>
              <p:nvPr/>
            </p:nvSpPr>
            <p:spPr bwMode="auto">
              <a:xfrm>
                <a:off x="4680"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7" name="Line 140">
                <a:extLst>
                  <a:ext uri="{FF2B5EF4-FFF2-40B4-BE49-F238E27FC236}">
                    <a16:creationId xmlns:a16="http://schemas.microsoft.com/office/drawing/2014/main" id="{B4C7DDBD-C17E-4E11-A5A2-077F02DAAD6C}"/>
                  </a:ext>
                </a:extLst>
              </p:cNvPr>
              <p:cNvSpPr>
                <a:spLocks noChangeShapeType="1"/>
              </p:cNvSpPr>
              <p:nvPr/>
            </p:nvSpPr>
            <p:spPr bwMode="auto">
              <a:xfrm>
                <a:off x="4776"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8" name="Line 141">
                <a:extLst>
                  <a:ext uri="{FF2B5EF4-FFF2-40B4-BE49-F238E27FC236}">
                    <a16:creationId xmlns:a16="http://schemas.microsoft.com/office/drawing/2014/main" id="{91A59F6F-9EB8-4261-87D6-13C99856E1E6}"/>
                  </a:ext>
                </a:extLst>
              </p:cNvPr>
              <p:cNvSpPr>
                <a:spLocks noChangeShapeType="1"/>
              </p:cNvSpPr>
              <p:nvPr/>
            </p:nvSpPr>
            <p:spPr bwMode="auto">
              <a:xfrm>
                <a:off x="4872"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39" name="Line 142">
                <a:extLst>
                  <a:ext uri="{FF2B5EF4-FFF2-40B4-BE49-F238E27FC236}">
                    <a16:creationId xmlns:a16="http://schemas.microsoft.com/office/drawing/2014/main" id="{365C8C6D-EC20-4DC5-A1FE-E6AEC0F0999F}"/>
                  </a:ext>
                </a:extLst>
              </p:cNvPr>
              <p:cNvSpPr>
                <a:spLocks noChangeShapeType="1"/>
              </p:cNvSpPr>
              <p:nvPr/>
            </p:nvSpPr>
            <p:spPr bwMode="auto">
              <a:xfrm>
                <a:off x="5242"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40" name="Line 143">
                <a:extLst>
                  <a:ext uri="{FF2B5EF4-FFF2-40B4-BE49-F238E27FC236}">
                    <a16:creationId xmlns:a16="http://schemas.microsoft.com/office/drawing/2014/main" id="{44E083A8-10D5-40C8-A11A-B6A76964E0BC}"/>
                  </a:ext>
                </a:extLst>
              </p:cNvPr>
              <p:cNvSpPr>
                <a:spLocks noChangeShapeType="1"/>
              </p:cNvSpPr>
              <p:nvPr/>
            </p:nvSpPr>
            <p:spPr bwMode="auto">
              <a:xfrm>
                <a:off x="5338"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41" name="Line 144">
                <a:extLst>
                  <a:ext uri="{FF2B5EF4-FFF2-40B4-BE49-F238E27FC236}">
                    <a16:creationId xmlns:a16="http://schemas.microsoft.com/office/drawing/2014/main" id="{DB5842C4-30E6-4D4F-8283-ECF75B3489C9}"/>
                  </a:ext>
                </a:extLst>
              </p:cNvPr>
              <p:cNvSpPr>
                <a:spLocks noChangeShapeType="1"/>
              </p:cNvSpPr>
              <p:nvPr/>
            </p:nvSpPr>
            <p:spPr bwMode="auto">
              <a:xfrm>
                <a:off x="5434"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42" name="Line 145">
                <a:extLst>
                  <a:ext uri="{FF2B5EF4-FFF2-40B4-BE49-F238E27FC236}">
                    <a16:creationId xmlns:a16="http://schemas.microsoft.com/office/drawing/2014/main" id="{423BBF37-C842-45F9-B146-5DA7B219FE82}"/>
                  </a:ext>
                </a:extLst>
              </p:cNvPr>
              <p:cNvSpPr>
                <a:spLocks noChangeShapeType="1"/>
              </p:cNvSpPr>
              <p:nvPr/>
            </p:nvSpPr>
            <p:spPr bwMode="auto">
              <a:xfrm>
                <a:off x="5530" y="1799"/>
                <a:ext cx="0" cy="17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grpSp>
        <p:sp>
          <p:nvSpPr>
            <p:cNvPr id="115" name="Line 146">
              <a:extLst>
                <a:ext uri="{FF2B5EF4-FFF2-40B4-BE49-F238E27FC236}">
                  <a16:creationId xmlns:a16="http://schemas.microsoft.com/office/drawing/2014/main" id="{13797F1A-C610-4EE3-961F-13DD35E23C2E}"/>
                </a:ext>
              </a:extLst>
            </p:cNvPr>
            <p:cNvSpPr>
              <a:spLocks noChangeShapeType="1"/>
            </p:cNvSpPr>
            <p:nvPr/>
          </p:nvSpPr>
          <p:spPr bwMode="auto">
            <a:xfrm>
              <a:off x="4607"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16" name="Oval 147">
              <a:extLst>
                <a:ext uri="{FF2B5EF4-FFF2-40B4-BE49-F238E27FC236}">
                  <a16:creationId xmlns:a16="http://schemas.microsoft.com/office/drawing/2014/main" id="{0E360834-322A-45D4-B1CA-631BAF72C813}"/>
                </a:ext>
              </a:extLst>
            </p:cNvPr>
            <p:cNvSpPr>
              <a:spLocks noChangeArrowheads="1"/>
            </p:cNvSpPr>
            <p:nvPr/>
          </p:nvSpPr>
          <p:spPr bwMode="auto">
            <a:xfrm>
              <a:off x="4647" y="1460"/>
              <a:ext cx="78" cy="86"/>
            </a:xfrm>
            <a:prstGeom prst="ellipse">
              <a:avLst/>
            </a:prstGeom>
            <a:solidFill>
              <a:srgbClr val="FFBBBB"/>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1600" dirty="0">
                  <a:solidFill>
                    <a:srgbClr val="FF0000"/>
                  </a:solidFill>
                  <a:latin typeface="Comic Sans MS" panose="030F0702030302020204" pitchFamily="66" charset="0"/>
                </a:rPr>
                <a:t>+</a:t>
              </a:r>
            </a:p>
          </p:txBody>
        </p:sp>
        <p:sp>
          <p:nvSpPr>
            <p:cNvPr id="117" name="Line 148">
              <a:extLst>
                <a:ext uri="{FF2B5EF4-FFF2-40B4-BE49-F238E27FC236}">
                  <a16:creationId xmlns:a16="http://schemas.microsoft.com/office/drawing/2014/main" id="{A1468097-5FFA-4B5F-B98B-071F5A42372C}"/>
                </a:ext>
              </a:extLst>
            </p:cNvPr>
            <p:cNvSpPr>
              <a:spLocks noChangeShapeType="1"/>
            </p:cNvSpPr>
            <p:nvPr/>
          </p:nvSpPr>
          <p:spPr bwMode="auto">
            <a:xfrm>
              <a:off x="4685" y="1255"/>
              <a:ext cx="0" cy="20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18" name="Line 149">
              <a:extLst>
                <a:ext uri="{FF2B5EF4-FFF2-40B4-BE49-F238E27FC236}">
                  <a16:creationId xmlns:a16="http://schemas.microsoft.com/office/drawing/2014/main" id="{924CCF2F-79FF-4EF2-8869-308817CD9205}"/>
                </a:ext>
              </a:extLst>
            </p:cNvPr>
            <p:cNvSpPr>
              <a:spLocks noChangeShapeType="1"/>
            </p:cNvSpPr>
            <p:nvPr/>
          </p:nvSpPr>
          <p:spPr bwMode="auto">
            <a:xfrm>
              <a:off x="4684" y="1555"/>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19" name="Rectangle 150">
              <a:extLst>
                <a:ext uri="{FF2B5EF4-FFF2-40B4-BE49-F238E27FC236}">
                  <a16:creationId xmlns:a16="http://schemas.microsoft.com/office/drawing/2014/main" id="{A62BF5F4-33DF-478B-9828-1E36E9AFDD5A}"/>
                </a:ext>
              </a:extLst>
            </p:cNvPr>
            <p:cNvSpPr>
              <a:spLocks noChangeArrowheads="1"/>
            </p:cNvSpPr>
            <p:nvPr/>
          </p:nvSpPr>
          <p:spPr bwMode="auto">
            <a:xfrm>
              <a:off x="570" y="1699"/>
              <a:ext cx="458" cy="26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400" b="0" dirty="0">
                  <a:latin typeface="Comic Sans MS" panose="030F0702030302020204" pitchFamily="66" charset="0"/>
                </a:rPr>
                <a:t>S1</a:t>
              </a:r>
            </a:p>
          </p:txBody>
        </p:sp>
        <p:sp>
          <p:nvSpPr>
            <p:cNvPr id="120" name="Rectangle 151">
              <a:extLst>
                <a:ext uri="{FF2B5EF4-FFF2-40B4-BE49-F238E27FC236}">
                  <a16:creationId xmlns:a16="http://schemas.microsoft.com/office/drawing/2014/main" id="{E8F78D04-FFB1-4588-9FD3-124D986059E0}"/>
                </a:ext>
              </a:extLst>
            </p:cNvPr>
            <p:cNvSpPr>
              <a:spLocks noChangeArrowheads="1"/>
            </p:cNvSpPr>
            <p:nvPr/>
          </p:nvSpPr>
          <p:spPr bwMode="auto">
            <a:xfrm>
              <a:off x="1098" y="1699"/>
              <a:ext cx="458" cy="26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400" b="0" dirty="0">
                  <a:latin typeface="Comic Sans MS" panose="030F0702030302020204" pitchFamily="66" charset="0"/>
                </a:rPr>
                <a:t>S2</a:t>
              </a:r>
            </a:p>
          </p:txBody>
        </p:sp>
        <p:sp>
          <p:nvSpPr>
            <p:cNvPr id="121" name="Rectangle 152">
              <a:extLst>
                <a:ext uri="{FF2B5EF4-FFF2-40B4-BE49-F238E27FC236}">
                  <a16:creationId xmlns:a16="http://schemas.microsoft.com/office/drawing/2014/main" id="{5F2501AC-759D-4FA0-A8ED-F79F60387AD4}"/>
                </a:ext>
              </a:extLst>
            </p:cNvPr>
            <p:cNvSpPr>
              <a:spLocks noChangeArrowheads="1"/>
            </p:cNvSpPr>
            <p:nvPr/>
          </p:nvSpPr>
          <p:spPr bwMode="auto">
            <a:xfrm>
              <a:off x="1626" y="1699"/>
              <a:ext cx="458" cy="26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400" b="0" dirty="0">
                  <a:latin typeface="Comic Sans MS" panose="030F0702030302020204" pitchFamily="66" charset="0"/>
                </a:rPr>
                <a:t>S3</a:t>
              </a:r>
            </a:p>
          </p:txBody>
        </p:sp>
        <p:sp>
          <p:nvSpPr>
            <p:cNvPr id="122" name="Rectangle 153">
              <a:extLst>
                <a:ext uri="{FF2B5EF4-FFF2-40B4-BE49-F238E27FC236}">
                  <a16:creationId xmlns:a16="http://schemas.microsoft.com/office/drawing/2014/main" id="{2B793523-88B2-48BE-81E0-350DA6110809}"/>
                </a:ext>
              </a:extLst>
            </p:cNvPr>
            <p:cNvSpPr>
              <a:spLocks noChangeArrowheads="1"/>
            </p:cNvSpPr>
            <p:nvPr/>
          </p:nvSpPr>
          <p:spPr bwMode="auto">
            <a:xfrm>
              <a:off x="2155" y="1699"/>
              <a:ext cx="458" cy="26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400" b="0" dirty="0">
                  <a:latin typeface="Comic Sans MS" panose="030F0702030302020204" pitchFamily="66" charset="0"/>
                </a:rPr>
                <a:t>S4</a:t>
              </a:r>
            </a:p>
          </p:txBody>
        </p:sp>
        <p:sp>
          <p:nvSpPr>
            <p:cNvPr id="123" name="Rectangle 154">
              <a:extLst>
                <a:ext uri="{FF2B5EF4-FFF2-40B4-BE49-F238E27FC236}">
                  <a16:creationId xmlns:a16="http://schemas.microsoft.com/office/drawing/2014/main" id="{C3712688-D149-47B5-BDD1-5C7DB91F1A0C}"/>
                </a:ext>
              </a:extLst>
            </p:cNvPr>
            <p:cNvSpPr>
              <a:spLocks noChangeArrowheads="1"/>
            </p:cNvSpPr>
            <p:nvPr/>
          </p:nvSpPr>
          <p:spPr bwMode="auto">
            <a:xfrm>
              <a:off x="2683" y="1699"/>
              <a:ext cx="458" cy="26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400" b="0" dirty="0">
                  <a:latin typeface="Comic Sans MS" panose="030F0702030302020204" pitchFamily="66" charset="0"/>
                </a:rPr>
                <a:t>S5</a:t>
              </a:r>
            </a:p>
          </p:txBody>
        </p:sp>
        <p:sp>
          <p:nvSpPr>
            <p:cNvPr id="124" name="Rectangle 155">
              <a:extLst>
                <a:ext uri="{FF2B5EF4-FFF2-40B4-BE49-F238E27FC236}">
                  <a16:creationId xmlns:a16="http://schemas.microsoft.com/office/drawing/2014/main" id="{A622F2F2-8FF3-402E-A755-B43A019017FB}"/>
                </a:ext>
              </a:extLst>
            </p:cNvPr>
            <p:cNvSpPr>
              <a:spLocks noChangeArrowheads="1"/>
            </p:cNvSpPr>
            <p:nvPr/>
          </p:nvSpPr>
          <p:spPr bwMode="auto">
            <a:xfrm>
              <a:off x="3212" y="1699"/>
              <a:ext cx="458" cy="26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400" b="0" dirty="0">
                  <a:latin typeface="Comic Sans MS" panose="030F0702030302020204" pitchFamily="66" charset="0"/>
                </a:rPr>
                <a:t>S6</a:t>
              </a:r>
            </a:p>
          </p:txBody>
        </p:sp>
        <p:sp>
          <p:nvSpPr>
            <p:cNvPr id="125" name="Rectangle 156">
              <a:extLst>
                <a:ext uri="{FF2B5EF4-FFF2-40B4-BE49-F238E27FC236}">
                  <a16:creationId xmlns:a16="http://schemas.microsoft.com/office/drawing/2014/main" id="{100DA462-A6E7-4CD8-B011-C07472BF1693}"/>
                </a:ext>
              </a:extLst>
            </p:cNvPr>
            <p:cNvSpPr>
              <a:spLocks noChangeArrowheads="1"/>
            </p:cNvSpPr>
            <p:nvPr/>
          </p:nvSpPr>
          <p:spPr bwMode="auto">
            <a:xfrm>
              <a:off x="3741" y="1699"/>
              <a:ext cx="457" cy="26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400" b="0" dirty="0">
                  <a:latin typeface="Comic Sans MS" panose="030F0702030302020204" pitchFamily="66" charset="0"/>
                </a:rPr>
                <a:t>S7</a:t>
              </a:r>
            </a:p>
          </p:txBody>
        </p:sp>
        <p:sp>
          <p:nvSpPr>
            <p:cNvPr id="126" name="Rectangle 157">
              <a:extLst>
                <a:ext uri="{FF2B5EF4-FFF2-40B4-BE49-F238E27FC236}">
                  <a16:creationId xmlns:a16="http://schemas.microsoft.com/office/drawing/2014/main" id="{33A88357-ECEA-40EA-BB15-855C96C0073F}"/>
                </a:ext>
              </a:extLst>
            </p:cNvPr>
            <p:cNvSpPr>
              <a:spLocks noChangeArrowheads="1"/>
            </p:cNvSpPr>
            <p:nvPr/>
          </p:nvSpPr>
          <p:spPr bwMode="auto">
            <a:xfrm>
              <a:off x="4269" y="1699"/>
              <a:ext cx="458" cy="26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400" b="0" dirty="0">
                  <a:latin typeface="Comic Sans MS" panose="030F0702030302020204" pitchFamily="66" charset="0"/>
                </a:rPr>
                <a:t>S8</a:t>
              </a:r>
            </a:p>
          </p:txBody>
        </p:sp>
        <p:sp>
          <p:nvSpPr>
            <p:cNvPr id="127" name="Line 158">
              <a:extLst>
                <a:ext uri="{FF2B5EF4-FFF2-40B4-BE49-F238E27FC236}">
                  <a16:creationId xmlns:a16="http://schemas.microsoft.com/office/drawing/2014/main" id="{6290BC0A-DAF9-42F8-B178-CEBB13FCD0D8}"/>
                </a:ext>
              </a:extLst>
            </p:cNvPr>
            <p:cNvSpPr>
              <a:spLocks noChangeShapeType="1"/>
            </p:cNvSpPr>
            <p:nvPr/>
          </p:nvSpPr>
          <p:spPr bwMode="auto">
            <a:xfrm>
              <a:off x="912" y="962"/>
              <a:ext cx="220"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28" name="Line 159">
              <a:extLst>
                <a:ext uri="{FF2B5EF4-FFF2-40B4-BE49-F238E27FC236}">
                  <a16:creationId xmlns:a16="http://schemas.microsoft.com/office/drawing/2014/main" id="{3978395A-EF35-4D65-9F4B-3C60EFE97E60}"/>
                </a:ext>
              </a:extLst>
            </p:cNvPr>
            <p:cNvSpPr>
              <a:spLocks noChangeShapeType="1"/>
            </p:cNvSpPr>
            <p:nvPr/>
          </p:nvSpPr>
          <p:spPr bwMode="auto">
            <a:xfrm flipV="1">
              <a:off x="990" y="962"/>
              <a:ext cx="219"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29" name="Line 160">
              <a:extLst>
                <a:ext uri="{FF2B5EF4-FFF2-40B4-BE49-F238E27FC236}">
                  <a16:creationId xmlns:a16="http://schemas.microsoft.com/office/drawing/2014/main" id="{8FF55653-B5D5-4C05-99CB-2D40F3590552}"/>
                </a:ext>
              </a:extLst>
            </p:cNvPr>
            <p:cNvSpPr>
              <a:spLocks noChangeShapeType="1"/>
            </p:cNvSpPr>
            <p:nvPr/>
          </p:nvSpPr>
          <p:spPr bwMode="auto">
            <a:xfrm>
              <a:off x="1441" y="962"/>
              <a:ext cx="220"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0" name="Line 161">
              <a:extLst>
                <a:ext uri="{FF2B5EF4-FFF2-40B4-BE49-F238E27FC236}">
                  <a16:creationId xmlns:a16="http://schemas.microsoft.com/office/drawing/2014/main" id="{3688E9EE-F81E-4308-809B-7B277E283D9C}"/>
                </a:ext>
              </a:extLst>
            </p:cNvPr>
            <p:cNvSpPr>
              <a:spLocks noChangeShapeType="1"/>
            </p:cNvSpPr>
            <p:nvPr/>
          </p:nvSpPr>
          <p:spPr bwMode="auto">
            <a:xfrm flipV="1">
              <a:off x="1519" y="962"/>
              <a:ext cx="218"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1" name="Line 162">
              <a:extLst>
                <a:ext uri="{FF2B5EF4-FFF2-40B4-BE49-F238E27FC236}">
                  <a16:creationId xmlns:a16="http://schemas.microsoft.com/office/drawing/2014/main" id="{2C3F54DB-0B12-4CC5-9BCE-3C78CA573330}"/>
                </a:ext>
              </a:extLst>
            </p:cNvPr>
            <p:cNvSpPr>
              <a:spLocks noChangeShapeType="1"/>
            </p:cNvSpPr>
            <p:nvPr/>
          </p:nvSpPr>
          <p:spPr bwMode="auto">
            <a:xfrm>
              <a:off x="1968" y="962"/>
              <a:ext cx="220"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2" name="Line 163">
              <a:extLst>
                <a:ext uri="{FF2B5EF4-FFF2-40B4-BE49-F238E27FC236}">
                  <a16:creationId xmlns:a16="http://schemas.microsoft.com/office/drawing/2014/main" id="{FD812299-0BB3-4879-A941-680EDA695D1F}"/>
                </a:ext>
              </a:extLst>
            </p:cNvPr>
            <p:cNvSpPr>
              <a:spLocks noChangeShapeType="1"/>
            </p:cNvSpPr>
            <p:nvPr/>
          </p:nvSpPr>
          <p:spPr bwMode="auto">
            <a:xfrm flipV="1">
              <a:off x="2046" y="962"/>
              <a:ext cx="218"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3" name="Line 164">
              <a:extLst>
                <a:ext uri="{FF2B5EF4-FFF2-40B4-BE49-F238E27FC236}">
                  <a16:creationId xmlns:a16="http://schemas.microsoft.com/office/drawing/2014/main" id="{3C544707-BE05-4974-8798-7BE63C7BF4F5}"/>
                </a:ext>
              </a:extLst>
            </p:cNvPr>
            <p:cNvSpPr>
              <a:spLocks noChangeShapeType="1"/>
            </p:cNvSpPr>
            <p:nvPr/>
          </p:nvSpPr>
          <p:spPr bwMode="auto">
            <a:xfrm>
              <a:off x="2495" y="962"/>
              <a:ext cx="220"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4" name="Line 165">
              <a:extLst>
                <a:ext uri="{FF2B5EF4-FFF2-40B4-BE49-F238E27FC236}">
                  <a16:creationId xmlns:a16="http://schemas.microsoft.com/office/drawing/2014/main" id="{4592A9C4-3232-47D1-8F09-DD7D6506A5D4}"/>
                </a:ext>
              </a:extLst>
            </p:cNvPr>
            <p:cNvSpPr>
              <a:spLocks noChangeShapeType="1"/>
            </p:cNvSpPr>
            <p:nvPr/>
          </p:nvSpPr>
          <p:spPr bwMode="auto">
            <a:xfrm flipV="1">
              <a:off x="2573" y="962"/>
              <a:ext cx="218"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5" name="Line 166">
              <a:extLst>
                <a:ext uri="{FF2B5EF4-FFF2-40B4-BE49-F238E27FC236}">
                  <a16:creationId xmlns:a16="http://schemas.microsoft.com/office/drawing/2014/main" id="{9370AAA4-A2F0-40EB-8187-73C5C5674E45}"/>
                </a:ext>
              </a:extLst>
            </p:cNvPr>
            <p:cNvSpPr>
              <a:spLocks noChangeShapeType="1"/>
            </p:cNvSpPr>
            <p:nvPr/>
          </p:nvSpPr>
          <p:spPr bwMode="auto">
            <a:xfrm>
              <a:off x="3025" y="962"/>
              <a:ext cx="220"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6" name="Line 167">
              <a:extLst>
                <a:ext uri="{FF2B5EF4-FFF2-40B4-BE49-F238E27FC236}">
                  <a16:creationId xmlns:a16="http://schemas.microsoft.com/office/drawing/2014/main" id="{D2684621-C413-4547-9A48-1E16E1DF40C0}"/>
                </a:ext>
              </a:extLst>
            </p:cNvPr>
            <p:cNvSpPr>
              <a:spLocks noChangeShapeType="1"/>
            </p:cNvSpPr>
            <p:nvPr/>
          </p:nvSpPr>
          <p:spPr bwMode="auto">
            <a:xfrm flipV="1">
              <a:off x="3103" y="962"/>
              <a:ext cx="218"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7" name="Line 168">
              <a:extLst>
                <a:ext uri="{FF2B5EF4-FFF2-40B4-BE49-F238E27FC236}">
                  <a16:creationId xmlns:a16="http://schemas.microsoft.com/office/drawing/2014/main" id="{59961D27-FE10-4925-AC12-5676DE24B2B2}"/>
                </a:ext>
              </a:extLst>
            </p:cNvPr>
            <p:cNvSpPr>
              <a:spLocks noChangeShapeType="1"/>
            </p:cNvSpPr>
            <p:nvPr/>
          </p:nvSpPr>
          <p:spPr bwMode="auto">
            <a:xfrm>
              <a:off x="3553" y="967"/>
              <a:ext cx="221"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8" name="Line 169">
              <a:extLst>
                <a:ext uri="{FF2B5EF4-FFF2-40B4-BE49-F238E27FC236}">
                  <a16:creationId xmlns:a16="http://schemas.microsoft.com/office/drawing/2014/main" id="{C78FA978-E800-4608-9C13-D08ED49E0F56}"/>
                </a:ext>
              </a:extLst>
            </p:cNvPr>
            <p:cNvSpPr>
              <a:spLocks noChangeShapeType="1"/>
            </p:cNvSpPr>
            <p:nvPr/>
          </p:nvSpPr>
          <p:spPr bwMode="auto">
            <a:xfrm flipV="1">
              <a:off x="3631" y="967"/>
              <a:ext cx="219"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39" name="Line 170">
              <a:extLst>
                <a:ext uri="{FF2B5EF4-FFF2-40B4-BE49-F238E27FC236}">
                  <a16:creationId xmlns:a16="http://schemas.microsoft.com/office/drawing/2014/main" id="{065FD7C5-226C-4A5D-B24D-307BAE2AEC3F}"/>
                </a:ext>
              </a:extLst>
            </p:cNvPr>
            <p:cNvSpPr>
              <a:spLocks noChangeShapeType="1"/>
            </p:cNvSpPr>
            <p:nvPr/>
          </p:nvSpPr>
          <p:spPr bwMode="auto">
            <a:xfrm>
              <a:off x="4082" y="962"/>
              <a:ext cx="220"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0" name="Line 171">
              <a:extLst>
                <a:ext uri="{FF2B5EF4-FFF2-40B4-BE49-F238E27FC236}">
                  <a16:creationId xmlns:a16="http://schemas.microsoft.com/office/drawing/2014/main" id="{543CAB59-9942-4D1A-AE04-BF18A8B6F59F}"/>
                </a:ext>
              </a:extLst>
            </p:cNvPr>
            <p:cNvSpPr>
              <a:spLocks noChangeShapeType="1"/>
            </p:cNvSpPr>
            <p:nvPr/>
          </p:nvSpPr>
          <p:spPr bwMode="auto">
            <a:xfrm flipV="1">
              <a:off x="4160" y="962"/>
              <a:ext cx="218" cy="3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1" name="Line 172">
              <a:extLst>
                <a:ext uri="{FF2B5EF4-FFF2-40B4-BE49-F238E27FC236}">
                  <a16:creationId xmlns:a16="http://schemas.microsoft.com/office/drawing/2014/main" id="{2B8AF5D5-202D-479B-9478-6F35A2027BB5}"/>
                </a:ext>
              </a:extLst>
            </p:cNvPr>
            <p:cNvSpPr>
              <a:spLocks noChangeShapeType="1"/>
            </p:cNvSpPr>
            <p:nvPr/>
          </p:nvSpPr>
          <p:spPr bwMode="auto">
            <a:xfrm flipV="1">
              <a:off x="605" y="967"/>
              <a:ext cx="4003" cy="288"/>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2" name="Line 173">
              <a:extLst>
                <a:ext uri="{FF2B5EF4-FFF2-40B4-BE49-F238E27FC236}">
                  <a16:creationId xmlns:a16="http://schemas.microsoft.com/office/drawing/2014/main" id="{29573E2B-EEEC-4370-AED5-7EEAD89DFB8C}"/>
                </a:ext>
              </a:extLst>
            </p:cNvPr>
            <p:cNvSpPr>
              <a:spLocks noChangeShapeType="1"/>
            </p:cNvSpPr>
            <p:nvPr/>
          </p:nvSpPr>
          <p:spPr bwMode="auto">
            <a:xfrm flipH="1" flipV="1">
              <a:off x="681" y="967"/>
              <a:ext cx="4003" cy="288"/>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3" name="Line 174">
              <a:extLst>
                <a:ext uri="{FF2B5EF4-FFF2-40B4-BE49-F238E27FC236}">
                  <a16:creationId xmlns:a16="http://schemas.microsoft.com/office/drawing/2014/main" id="{62451C56-3AE3-4676-B33F-88CDDDCC69F6}"/>
                </a:ext>
              </a:extLst>
            </p:cNvPr>
            <p:cNvSpPr>
              <a:spLocks noChangeShapeType="1"/>
            </p:cNvSpPr>
            <p:nvPr/>
          </p:nvSpPr>
          <p:spPr bwMode="auto">
            <a:xfrm>
              <a:off x="682"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4" name="Line 175">
              <a:extLst>
                <a:ext uri="{FF2B5EF4-FFF2-40B4-BE49-F238E27FC236}">
                  <a16:creationId xmlns:a16="http://schemas.microsoft.com/office/drawing/2014/main" id="{C13910FE-B76F-4BCA-804A-DB8736F5F500}"/>
                </a:ext>
              </a:extLst>
            </p:cNvPr>
            <p:cNvSpPr>
              <a:spLocks noChangeShapeType="1"/>
            </p:cNvSpPr>
            <p:nvPr/>
          </p:nvSpPr>
          <p:spPr bwMode="auto">
            <a:xfrm>
              <a:off x="759"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5" name="Line 176">
              <a:extLst>
                <a:ext uri="{FF2B5EF4-FFF2-40B4-BE49-F238E27FC236}">
                  <a16:creationId xmlns:a16="http://schemas.microsoft.com/office/drawing/2014/main" id="{4B0BC941-B7B7-4CC1-B57B-82B9C20DA62B}"/>
                </a:ext>
              </a:extLst>
            </p:cNvPr>
            <p:cNvSpPr>
              <a:spLocks noChangeShapeType="1"/>
            </p:cNvSpPr>
            <p:nvPr/>
          </p:nvSpPr>
          <p:spPr bwMode="auto">
            <a:xfrm>
              <a:off x="836"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6" name="Line 177">
              <a:extLst>
                <a:ext uri="{FF2B5EF4-FFF2-40B4-BE49-F238E27FC236}">
                  <a16:creationId xmlns:a16="http://schemas.microsoft.com/office/drawing/2014/main" id="{F6E3882C-B3DB-4C47-B053-08927F99C672}"/>
                </a:ext>
              </a:extLst>
            </p:cNvPr>
            <p:cNvSpPr>
              <a:spLocks noChangeShapeType="1"/>
            </p:cNvSpPr>
            <p:nvPr/>
          </p:nvSpPr>
          <p:spPr bwMode="auto">
            <a:xfrm>
              <a:off x="913"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7" name="Line 178">
              <a:extLst>
                <a:ext uri="{FF2B5EF4-FFF2-40B4-BE49-F238E27FC236}">
                  <a16:creationId xmlns:a16="http://schemas.microsoft.com/office/drawing/2014/main" id="{AD211EB0-7445-417E-9614-25570C6FE4ED}"/>
                </a:ext>
              </a:extLst>
            </p:cNvPr>
            <p:cNvSpPr>
              <a:spLocks noChangeShapeType="1"/>
            </p:cNvSpPr>
            <p:nvPr/>
          </p:nvSpPr>
          <p:spPr bwMode="auto">
            <a:xfrm>
              <a:off x="1209"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8" name="Line 179">
              <a:extLst>
                <a:ext uri="{FF2B5EF4-FFF2-40B4-BE49-F238E27FC236}">
                  <a16:creationId xmlns:a16="http://schemas.microsoft.com/office/drawing/2014/main" id="{84F587E2-E2E4-4E15-85A1-53E91F8CC5D0}"/>
                </a:ext>
              </a:extLst>
            </p:cNvPr>
            <p:cNvSpPr>
              <a:spLocks noChangeShapeType="1"/>
            </p:cNvSpPr>
            <p:nvPr/>
          </p:nvSpPr>
          <p:spPr bwMode="auto">
            <a:xfrm>
              <a:off x="1287"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49" name="Line 180">
              <a:extLst>
                <a:ext uri="{FF2B5EF4-FFF2-40B4-BE49-F238E27FC236}">
                  <a16:creationId xmlns:a16="http://schemas.microsoft.com/office/drawing/2014/main" id="{A4E18262-7D25-4567-B6E4-6F51EB0D0544}"/>
                </a:ext>
              </a:extLst>
            </p:cNvPr>
            <p:cNvSpPr>
              <a:spLocks noChangeShapeType="1"/>
            </p:cNvSpPr>
            <p:nvPr/>
          </p:nvSpPr>
          <p:spPr bwMode="auto">
            <a:xfrm>
              <a:off x="1364"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0" name="Line 181">
              <a:extLst>
                <a:ext uri="{FF2B5EF4-FFF2-40B4-BE49-F238E27FC236}">
                  <a16:creationId xmlns:a16="http://schemas.microsoft.com/office/drawing/2014/main" id="{F9977CA8-CD7E-4AF8-A85A-0262D9D6FF16}"/>
                </a:ext>
              </a:extLst>
            </p:cNvPr>
            <p:cNvSpPr>
              <a:spLocks noChangeShapeType="1"/>
            </p:cNvSpPr>
            <p:nvPr/>
          </p:nvSpPr>
          <p:spPr bwMode="auto">
            <a:xfrm>
              <a:off x="1441"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1" name="Line 182">
              <a:extLst>
                <a:ext uri="{FF2B5EF4-FFF2-40B4-BE49-F238E27FC236}">
                  <a16:creationId xmlns:a16="http://schemas.microsoft.com/office/drawing/2014/main" id="{B185F179-D7C9-4E78-9F63-0BF1A82F0B5D}"/>
                </a:ext>
              </a:extLst>
            </p:cNvPr>
            <p:cNvSpPr>
              <a:spLocks noChangeShapeType="1"/>
            </p:cNvSpPr>
            <p:nvPr/>
          </p:nvSpPr>
          <p:spPr bwMode="auto">
            <a:xfrm>
              <a:off x="1737"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2" name="Line 183">
              <a:extLst>
                <a:ext uri="{FF2B5EF4-FFF2-40B4-BE49-F238E27FC236}">
                  <a16:creationId xmlns:a16="http://schemas.microsoft.com/office/drawing/2014/main" id="{8F98C387-C554-4E30-A028-1C424CE592FF}"/>
                </a:ext>
              </a:extLst>
            </p:cNvPr>
            <p:cNvSpPr>
              <a:spLocks noChangeShapeType="1"/>
            </p:cNvSpPr>
            <p:nvPr/>
          </p:nvSpPr>
          <p:spPr bwMode="auto">
            <a:xfrm>
              <a:off x="1814"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3" name="Line 184">
              <a:extLst>
                <a:ext uri="{FF2B5EF4-FFF2-40B4-BE49-F238E27FC236}">
                  <a16:creationId xmlns:a16="http://schemas.microsoft.com/office/drawing/2014/main" id="{4D12CF5A-182F-4DD7-8EC4-F4FAEC985BD6}"/>
                </a:ext>
              </a:extLst>
            </p:cNvPr>
            <p:cNvSpPr>
              <a:spLocks noChangeShapeType="1"/>
            </p:cNvSpPr>
            <p:nvPr/>
          </p:nvSpPr>
          <p:spPr bwMode="auto">
            <a:xfrm>
              <a:off x="1891"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4" name="Line 185">
              <a:extLst>
                <a:ext uri="{FF2B5EF4-FFF2-40B4-BE49-F238E27FC236}">
                  <a16:creationId xmlns:a16="http://schemas.microsoft.com/office/drawing/2014/main" id="{1AEF894E-BDCB-4D88-8B16-D277344D455F}"/>
                </a:ext>
              </a:extLst>
            </p:cNvPr>
            <p:cNvSpPr>
              <a:spLocks noChangeShapeType="1"/>
            </p:cNvSpPr>
            <p:nvPr/>
          </p:nvSpPr>
          <p:spPr bwMode="auto">
            <a:xfrm>
              <a:off x="1969"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5" name="Line 186">
              <a:extLst>
                <a:ext uri="{FF2B5EF4-FFF2-40B4-BE49-F238E27FC236}">
                  <a16:creationId xmlns:a16="http://schemas.microsoft.com/office/drawing/2014/main" id="{D31DF19A-DD5E-4A65-9843-B1688C7A32EA}"/>
                </a:ext>
              </a:extLst>
            </p:cNvPr>
            <p:cNvSpPr>
              <a:spLocks noChangeShapeType="1"/>
            </p:cNvSpPr>
            <p:nvPr/>
          </p:nvSpPr>
          <p:spPr bwMode="auto">
            <a:xfrm>
              <a:off x="2265"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6" name="Line 187">
              <a:extLst>
                <a:ext uri="{FF2B5EF4-FFF2-40B4-BE49-F238E27FC236}">
                  <a16:creationId xmlns:a16="http://schemas.microsoft.com/office/drawing/2014/main" id="{2CB5801B-BD82-44AF-8728-486F2AD10F5F}"/>
                </a:ext>
              </a:extLst>
            </p:cNvPr>
            <p:cNvSpPr>
              <a:spLocks noChangeShapeType="1"/>
            </p:cNvSpPr>
            <p:nvPr/>
          </p:nvSpPr>
          <p:spPr bwMode="auto">
            <a:xfrm>
              <a:off x="2342"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7" name="Line 188">
              <a:extLst>
                <a:ext uri="{FF2B5EF4-FFF2-40B4-BE49-F238E27FC236}">
                  <a16:creationId xmlns:a16="http://schemas.microsoft.com/office/drawing/2014/main" id="{84A8EF99-226B-4B06-9327-C3091FC25257}"/>
                </a:ext>
              </a:extLst>
            </p:cNvPr>
            <p:cNvSpPr>
              <a:spLocks noChangeShapeType="1"/>
            </p:cNvSpPr>
            <p:nvPr/>
          </p:nvSpPr>
          <p:spPr bwMode="auto">
            <a:xfrm>
              <a:off x="2419"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8" name="Line 189">
              <a:extLst>
                <a:ext uri="{FF2B5EF4-FFF2-40B4-BE49-F238E27FC236}">
                  <a16:creationId xmlns:a16="http://schemas.microsoft.com/office/drawing/2014/main" id="{2282B36A-EA54-40A0-8202-A50806D64C6A}"/>
                </a:ext>
              </a:extLst>
            </p:cNvPr>
            <p:cNvSpPr>
              <a:spLocks noChangeShapeType="1"/>
            </p:cNvSpPr>
            <p:nvPr/>
          </p:nvSpPr>
          <p:spPr bwMode="auto">
            <a:xfrm>
              <a:off x="2496"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59" name="Line 190">
              <a:extLst>
                <a:ext uri="{FF2B5EF4-FFF2-40B4-BE49-F238E27FC236}">
                  <a16:creationId xmlns:a16="http://schemas.microsoft.com/office/drawing/2014/main" id="{B4400A07-19EC-4F51-9FDE-328A54583691}"/>
                </a:ext>
              </a:extLst>
            </p:cNvPr>
            <p:cNvSpPr>
              <a:spLocks noChangeShapeType="1"/>
            </p:cNvSpPr>
            <p:nvPr/>
          </p:nvSpPr>
          <p:spPr bwMode="auto">
            <a:xfrm>
              <a:off x="2793"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0" name="Line 191">
              <a:extLst>
                <a:ext uri="{FF2B5EF4-FFF2-40B4-BE49-F238E27FC236}">
                  <a16:creationId xmlns:a16="http://schemas.microsoft.com/office/drawing/2014/main" id="{56E14E85-6860-4C74-B51E-D63C16879574}"/>
                </a:ext>
              </a:extLst>
            </p:cNvPr>
            <p:cNvSpPr>
              <a:spLocks noChangeShapeType="1"/>
            </p:cNvSpPr>
            <p:nvPr/>
          </p:nvSpPr>
          <p:spPr bwMode="auto">
            <a:xfrm>
              <a:off x="2870"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1" name="Line 192">
              <a:extLst>
                <a:ext uri="{FF2B5EF4-FFF2-40B4-BE49-F238E27FC236}">
                  <a16:creationId xmlns:a16="http://schemas.microsoft.com/office/drawing/2014/main" id="{9D489001-0938-4529-964F-8641165D5AF8}"/>
                </a:ext>
              </a:extLst>
            </p:cNvPr>
            <p:cNvSpPr>
              <a:spLocks noChangeShapeType="1"/>
            </p:cNvSpPr>
            <p:nvPr/>
          </p:nvSpPr>
          <p:spPr bwMode="auto">
            <a:xfrm>
              <a:off x="2947"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2" name="Line 193">
              <a:extLst>
                <a:ext uri="{FF2B5EF4-FFF2-40B4-BE49-F238E27FC236}">
                  <a16:creationId xmlns:a16="http://schemas.microsoft.com/office/drawing/2014/main" id="{5EB1653C-1BB2-4A6C-A22C-887445C3019B}"/>
                </a:ext>
              </a:extLst>
            </p:cNvPr>
            <p:cNvSpPr>
              <a:spLocks noChangeShapeType="1"/>
            </p:cNvSpPr>
            <p:nvPr/>
          </p:nvSpPr>
          <p:spPr bwMode="auto">
            <a:xfrm>
              <a:off x="3024"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3" name="Line 194">
              <a:extLst>
                <a:ext uri="{FF2B5EF4-FFF2-40B4-BE49-F238E27FC236}">
                  <a16:creationId xmlns:a16="http://schemas.microsoft.com/office/drawing/2014/main" id="{E43F279F-C8F3-4D69-8B03-A09DAB2457D4}"/>
                </a:ext>
              </a:extLst>
            </p:cNvPr>
            <p:cNvSpPr>
              <a:spLocks noChangeShapeType="1"/>
            </p:cNvSpPr>
            <p:nvPr/>
          </p:nvSpPr>
          <p:spPr bwMode="auto">
            <a:xfrm>
              <a:off x="3320"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4" name="Line 195">
              <a:extLst>
                <a:ext uri="{FF2B5EF4-FFF2-40B4-BE49-F238E27FC236}">
                  <a16:creationId xmlns:a16="http://schemas.microsoft.com/office/drawing/2014/main" id="{C6B79B4D-BEF1-4464-897C-6E97EC3D86DE}"/>
                </a:ext>
              </a:extLst>
            </p:cNvPr>
            <p:cNvSpPr>
              <a:spLocks noChangeShapeType="1"/>
            </p:cNvSpPr>
            <p:nvPr/>
          </p:nvSpPr>
          <p:spPr bwMode="auto">
            <a:xfrm>
              <a:off x="3398"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5" name="Line 196">
              <a:extLst>
                <a:ext uri="{FF2B5EF4-FFF2-40B4-BE49-F238E27FC236}">
                  <a16:creationId xmlns:a16="http://schemas.microsoft.com/office/drawing/2014/main" id="{6AFAC383-A0FD-4ACC-8F2B-101E3FBC2D81}"/>
                </a:ext>
              </a:extLst>
            </p:cNvPr>
            <p:cNvSpPr>
              <a:spLocks noChangeShapeType="1"/>
            </p:cNvSpPr>
            <p:nvPr/>
          </p:nvSpPr>
          <p:spPr bwMode="auto">
            <a:xfrm>
              <a:off x="3475"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6" name="Line 197">
              <a:extLst>
                <a:ext uri="{FF2B5EF4-FFF2-40B4-BE49-F238E27FC236}">
                  <a16:creationId xmlns:a16="http://schemas.microsoft.com/office/drawing/2014/main" id="{C86F8600-0370-453B-8B15-D9D103A68AFA}"/>
                </a:ext>
              </a:extLst>
            </p:cNvPr>
            <p:cNvSpPr>
              <a:spLocks noChangeShapeType="1"/>
            </p:cNvSpPr>
            <p:nvPr/>
          </p:nvSpPr>
          <p:spPr bwMode="auto">
            <a:xfrm>
              <a:off x="3552"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7" name="Line 198">
              <a:extLst>
                <a:ext uri="{FF2B5EF4-FFF2-40B4-BE49-F238E27FC236}">
                  <a16:creationId xmlns:a16="http://schemas.microsoft.com/office/drawing/2014/main" id="{D7264506-6E5A-42F8-8C53-FB4E8347DFDD}"/>
                </a:ext>
              </a:extLst>
            </p:cNvPr>
            <p:cNvSpPr>
              <a:spLocks noChangeShapeType="1"/>
            </p:cNvSpPr>
            <p:nvPr/>
          </p:nvSpPr>
          <p:spPr bwMode="auto">
            <a:xfrm>
              <a:off x="3848"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8" name="Line 199">
              <a:extLst>
                <a:ext uri="{FF2B5EF4-FFF2-40B4-BE49-F238E27FC236}">
                  <a16:creationId xmlns:a16="http://schemas.microsoft.com/office/drawing/2014/main" id="{BC9D22DB-D1B1-42E4-9B69-ABDB02BDB22F}"/>
                </a:ext>
              </a:extLst>
            </p:cNvPr>
            <p:cNvSpPr>
              <a:spLocks noChangeShapeType="1"/>
            </p:cNvSpPr>
            <p:nvPr/>
          </p:nvSpPr>
          <p:spPr bwMode="auto">
            <a:xfrm>
              <a:off x="3925"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69" name="Line 200">
              <a:extLst>
                <a:ext uri="{FF2B5EF4-FFF2-40B4-BE49-F238E27FC236}">
                  <a16:creationId xmlns:a16="http://schemas.microsoft.com/office/drawing/2014/main" id="{472CCAAC-95EF-447D-88CD-DE70DF543E82}"/>
                </a:ext>
              </a:extLst>
            </p:cNvPr>
            <p:cNvSpPr>
              <a:spLocks noChangeShapeType="1"/>
            </p:cNvSpPr>
            <p:nvPr/>
          </p:nvSpPr>
          <p:spPr bwMode="auto">
            <a:xfrm>
              <a:off x="4002"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0" name="Line 201">
              <a:extLst>
                <a:ext uri="{FF2B5EF4-FFF2-40B4-BE49-F238E27FC236}">
                  <a16:creationId xmlns:a16="http://schemas.microsoft.com/office/drawing/2014/main" id="{98D28974-3A15-4F34-A9BA-9CABF2ED5A41}"/>
                </a:ext>
              </a:extLst>
            </p:cNvPr>
            <p:cNvSpPr>
              <a:spLocks noChangeShapeType="1"/>
            </p:cNvSpPr>
            <p:nvPr/>
          </p:nvSpPr>
          <p:spPr bwMode="auto">
            <a:xfrm>
              <a:off x="4080"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1" name="Line 202">
              <a:extLst>
                <a:ext uri="{FF2B5EF4-FFF2-40B4-BE49-F238E27FC236}">
                  <a16:creationId xmlns:a16="http://schemas.microsoft.com/office/drawing/2014/main" id="{CBC842F9-4A30-49C5-BAAF-D7E7212E31AF}"/>
                </a:ext>
              </a:extLst>
            </p:cNvPr>
            <p:cNvSpPr>
              <a:spLocks noChangeShapeType="1"/>
            </p:cNvSpPr>
            <p:nvPr/>
          </p:nvSpPr>
          <p:spPr bwMode="auto">
            <a:xfrm>
              <a:off x="4377"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2" name="Line 203">
              <a:extLst>
                <a:ext uri="{FF2B5EF4-FFF2-40B4-BE49-F238E27FC236}">
                  <a16:creationId xmlns:a16="http://schemas.microsoft.com/office/drawing/2014/main" id="{18AD61A5-5F3E-464A-A98A-61EA15EB5C78}"/>
                </a:ext>
              </a:extLst>
            </p:cNvPr>
            <p:cNvSpPr>
              <a:spLocks noChangeShapeType="1"/>
            </p:cNvSpPr>
            <p:nvPr/>
          </p:nvSpPr>
          <p:spPr bwMode="auto">
            <a:xfrm>
              <a:off x="4454"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3" name="Line 204">
              <a:extLst>
                <a:ext uri="{FF2B5EF4-FFF2-40B4-BE49-F238E27FC236}">
                  <a16:creationId xmlns:a16="http://schemas.microsoft.com/office/drawing/2014/main" id="{7C376011-8883-497C-8706-C11F7B0962FD}"/>
                </a:ext>
              </a:extLst>
            </p:cNvPr>
            <p:cNvSpPr>
              <a:spLocks noChangeShapeType="1"/>
            </p:cNvSpPr>
            <p:nvPr/>
          </p:nvSpPr>
          <p:spPr bwMode="auto">
            <a:xfrm>
              <a:off x="4531"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4" name="Line 205">
              <a:extLst>
                <a:ext uri="{FF2B5EF4-FFF2-40B4-BE49-F238E27FC236}">
                  <a16:creationId xmlns:a16="http://schemas.microsoft.com/office/drawing/2014/main" id="{0CD7D0AB-146B-488C-900A-5334A00F7789}"/>
                </a:ext>
              </a:extLst>
            </p:cNvPr>
            <p:cNvSpPr>
              <a:spLocks noChangeShapeType="1"/>
            </p:cNvSpPr>
            <p:nvPr/>
          </p:nvSpPr>
          <p:spPr bwMode="auto">
            <a:xfrm>
              <a:off x="4608" y="1967"/>
              <a:ext cx="0"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5" name="Rectangle 206">
              <a:extLst>
                <a:ext uri="{FF2B5EF4-FFF2-40B4-BE49-F238E27FC236}">
                  <a16:creationId xmlns:a16="http://schemas.microsoft.com/office/drawing/2014/main" id="{AC033FB7-46E7-43E7-9266-F6C321B60298}"/>
                </a:ext>
              </a:extLst>
            </p:cNvPr>
            <p:cNvSpPr>
              <a:spLocks noChangeArrowheads="1"/>
            </p:cNvSpPr>
            <p:nvPr/>
          </p:nvSpPr>
          <p:spPr bwMode="auto">
            <a:xfrm>
              <a:off x="566" y="2108"/>
              <a:ext cx="4161" cy="26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r>
                <a:rPr lang="en-US" altLang="en-US" sz="1400" b="0" dirty="0">
                  <a:latin typeface="Comic Sans MS" panose="030F0702030302020204" pitchFamily="66" charset="0"/>
                </a:rPr>
                <a:t>P</a:t>
              </a:r>
            </a:p>
          </p:txBody>
        </p:sp>
        <p:sp>
          <p:nvSpPr>
            <p:cNvPr id="176" name="Line 207">
              <a:extLst>
                <a:ext uri="{FF2B5EF4-FFF2-40B4-BE49-F238E27FC236}">
                  <a16:creationId xmlns:a16="http://schemas.microsoft.com/office/drawing/2014/main" id="{3E064080-294D-438F-958B-3FC50168E020}"/>
                </a:ext>
              </a:extLst>
            </p:cNvPr>
            <p:cNvSpPr>
              <a:spLocks noChangeShapeType="1"/>
            </p:cNvSpPr>
            <p:nvPr/>
          </p:nvSpPr>
          <p:spPr bwMode="auto">
            <a:xfrm>
              <a:off x="682"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7" name="Line 208">
              <a:extLst>
                <a:ext uri="{FF2B5EF4-FFF2-40B4-BE49-F238E27FC236}">
                  <a16:creationId xmlns:a16="http://schemas.microsoft.com/office/drawing/2014/main" id="{569FBF14-866F-4CF5-A118-3CBB984DE158}"/>
                </a:ext>
              </a:extLst>
            </p:cNvPr>
            <p:cNvSpPr>
              <a:spLocks noChangeShapeType="1"/>
            </p:cNvSpPr>
            <p:nvPr/>
          </p:nvSpPr>
          <p:spPr bwMode="auto">
            <a:xfrm>
              <a:off x="759"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8" name="Line 209">
              <a:extLst>
                <a:ext uri="{FF2B5EF4-FFF2-40B4-BE49-F238E27FC236}">
                  <a16:creationId xmlns:a16="http://schemas.microsoft.com/office/drawing/2014/main" id="{6595EEA3-DC4A-468F-85A8-B1905A4923DE}"/>
                </a:ext>
              </a:extLst>
            </p:cNvPr>
            <p:cNvSpPr>
              <a:spLocks noChangeShapeType="1"/>
            </p:cNvSpPr>
            <p:nvPr/>
          </p:nvSpPr>
          <p:spPr bwMode="auto">
            <a:xfrm>
              <a:off x="836"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79" name="Line 210">
              <a:extLst>
                <a:ext uri="{FF2B5EF4-FFF2-40B4-BE49-F238E27FC236}">
                  <a16:creationId xmlns:a16="http://schemas.microsoft.com/office/drawing/2014/main" id="{60B8413E-4031-42C6-9848-E98F79C46333}"/>
                </a:ext>
              </a:extLst>
            </p:cNvPr>
            <p:cNvSpPr>
              <a:spLocks noChangeShapeType="1"/>
            </p:cNvSpPr>
            <p:nvPr/>
          </p:nvSpPr>
          <p:spPr bwMode="auto">
            <a:xfrm>
              <a:off x="913"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0" name="Line 211">
              <a:extLst>
                <a:ext uri="{FF2B5EF4-FFF2-40B4-BE49-F238E27FC236}">
                  <a16:creationId xmlns:a16="http://schemas.microsoft.com/office/drawing/2014/main" id="{38AB9A08-65B0-43D4-8BB6-BB04D55B80DF}"/>
                </a:ext>
              </a:extLst>
            </p:cNvPr>
            <p:cNvSpPr>
              <a:spLocks noChangeShapeType="1"/>
            </p:cNvSpPr>
            <p:nvPr/>
          </p:nvSpPr>
          <p:spPr bwMode="auto">
            <a:xfrm>
              <a:off x="1209"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1" name="Line 212">
              <a:extLst>
                <a:ext uri="{FF2B5EF4-FFF2-40B4-BE49-F238E27FC236}">
                  <a16:creationId xmlns:a16="http://schemas.microsoft.com/office/drawing/2014/main" id="{78717F3E-FFA9-45EE-AD3F-A9DAFDFDCC63}"/>
                </a:ext>
              </a:extLst>
            </p:cNvPr>
            <p:cNvSpPr>
              <a:spLocks noChangeShapeType="1"/>
            </p:cNvSpPr>
            <p:nvPr/>
          </p:nvSpPr>
          <p:spPr bwMode="auto">
            <a:xfrm>
              <a:off x="1287"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2" name="Line 213">
              <a:extLst>
                <a:ext uri="{FF2B5EF4-FFF2-40B4-BE49-F238E27FC236}">
                  <a16:creationId xmlns:a16="http://schemas.microsoft.com/office/drawing/2014/main" id="{0084F4E1-6F0D-4711-9965-4538A89EF22D}"/>
                </a:ext>
              </a:extLst>
            </p:cNvPr>
            <p:cNvSpPr>
              <a:spLocks noChangeShapeType="1"/>
            </p:cNvSpPr>
            <p:nvPr/>
          </p:nvSpPr>
          <p:spPr bwMode="auto">
            <a:xfrm>
              <a:off x="1364"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3" name="Line 214">
              <a:extLst>
                <a:ext uri="{FF2B5EF4-FFF2-40B4-BE49-F238E27FC236}">
                  <a16:creationId xmlns:a16="http://schemas.microsoft.com/office/drawing/2014/main" id="{6FF5F8A1-A2BC-4415-AB81-AB563F0DA6A0}"/>
                </a:ext>
              </a:extLst>
            </p:cNvPr>
            <p:cNvSpPr>
              <a:spLocks noChangeShapeType="1"/>
            </p:cNvSpPr>
            <p:nvPr/>
          </p:nvSpPr>
          <p:spPr bwMode="auto">
            <a:xfrm>
              <a:off x="1441"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4" name="Line 215">
              <a:extLst>
                <a:ext uri="{FF2B5EF4-FFF2-40B4-BE49-F238E27FC236}">
                  <a16:creationId xmlns:a16="http://schemas.microsoft.com/office/drawing/2014/main" id="{050E1D6A-175E-475A-97DB-D40C0E4AB8C3}"/>
                </a:ext>
              </a:extLst>
            </p:cNvPr>
            <p:cNvSpPr>
              <a:spLocks noChangeShapeType="1"/>
            </p:cNvSpPr>
            <p:nvPr/>
          </p:nvSpPr>
          <p:spPr bwMode="auto">
            <a:xfrm>
              <a:off x="1737"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5" name="Line 216">
              <a:extLst>
                <a:ext uri="{FF2B5EF4-FFF2-40B4-BE49-F238E27FC236}">
                  <a16:creationId xmlns:a16="http://schemas.microsoft.com/office/drawing/2014/main" id="{7555F9FD-6213-4579-A72C-99AD200FD8AE}"/>
                </a:ext>
              </a:extLst>
            </p:cNvPr>
            <p:cNvSpPr>
              <a:spLocks noChangeShapeType="1"/>
            </p:cNvSpPr>
            <p:nvPr/>
          </p:nvSpPr>
          <p:spPr bwMode="auto">
            <a:xfrm>
              <a:off x="1814"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6" name="Line 217">
              <a:extLst>
                <a:ext uri="{FF2B5EF4-FFF2-40B4-BE49-F238E27FC236}">
                  <a16:creationId xmlns:a16="http://schemas.microsoft.com/office/drawing/2014/main" id="{FF5A79AF-860E-481F-9D91-79D537058141}"/>
                </a:ext>
              </a:extLst>
            </p:cNvPr>
            <p:cNvSpPr>
              <a:spLocks noChangeShapeType="1"/>
            </p:cNvSpPr>
            <p:nvPr/>
          </p:nvSpPr>
          <p:spPr bwMode="auto">
            <a:xfrm>
              <a:off x="1891"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7" name="Line 218">
              <a:extLst>
                <a:ext uri="{FF2B5EF4-FFF2-40B4-BE49-F238E27FC236}">
                  <a16:creationId xmlns:a16="http://schemas.microsoft.com/office/drawing/2014/main" id="{BD8C9DB4-5DC4-412B-BA0D-7DA7CF87CAFB}"/>
                </a:ext>
              </a:extLst>
            </p:cNvPr>
            <p:cNvSpPr>
              <a:spLocks noChangeShapeType="1"/>
            </p:cNvSpPr>
            <p:nvPr/>
          </p:nvSpPr>
          <p:spPr bwMode="auto">
            <a:xfrm>
              <a:off x="1969"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8" name="Line 219">
              <a:extLst>
                <a:ext uri="{FF2B5EF4-FFF2-40B4-BE49-F238E27FC236}">
                  <a16:creationId xmlns:a16="http://schemas.microsoft.com/office/drawing/2014/main" id="{C6F36D4C-9B52-42F6-B91F-415BD4CAF37A}"/>
                </a:ext>
              </a:extLst>
            </p:cNvPr>
            <p:cNvSpPr>
              <a:spLocks noChangeShapeType="1"/>
            </p:cNvSpPr>
            <p:nvPr/>
          </p:nvSpPr>
          <p:spPr bwMode="auto">
            <a:xfrm>
              <a:off x="2265"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89" name="Line 220">
              <a:extLst>
                <a:ext uri="{FF2B5EF4-FFF2-40B4-BE49-F238E27FC236}">
                  <a16:creationId xmlns:a16="http://schemas.microsoft.com/office/drawing/2014/main" id="{65477DF4-F5CB-4B96-8495-CF8569969101}"/>
                </a:ext>
              </a:extLst>
            </p:cNvPr>
            <p:cNvSpPr>
              <a:spLocks noChangeShapeType="1"/>
            </p:cNvSpPr>
            <p:nvPr/>
          </p:nvSpPr>
          <p:spPr bwMode="auto">
            <a:xfrm>
              <a:off x="2342"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0" name="Line 221">
              <a:extLst>
                <a:ext uri="{FF2B5EF4-FFF2-40B4-BE49-F238E27FC236}">
                  <a16:creationId xmlns:a16="http://schemas.microsoft.com/office/drawing/2014/main" id="{3ACB846A-B6F7-41C9-96E7-E8B99E16F9D1}"/>
                </a:ext>
              </a:extLst>
            </p:cNvPr>
            <p:cNvSpPr>
              <a:spLocks noChangeShapeType="1"/>
            </p:cNvSpPr>
            <p:nvPr/>
          </p:nvSpPr>
          <p:spPr bwMode="auto">
            <a:xfrm>
              <a:off x="2419"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1" name="Line 222">
              <a:extLst>
                <a:ext uri="{FF2B5EF4-FFF2-40B4-BE49-F238E27FC236}">
                  <a16:creationId xmlns:a16="http://schemas.microsoft.com/office/drawing/2014/main" id="{466A980D-F244-464D-9157-E7AE344138FB}"/>
                </a:ext>
              </a:extLst>
            </p:cNvPr>
            <p:cNvSpPr>
              <a:spLocks noChangeShapeType="1"/>
            </p:cNvSpPr>
            <p:nvPr/>
          </p:nvSpPr>
          <p:spPr bwMode="auto">
            <a:xfrm>
              <a:off x="2496"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2" name="Line 223">
              <a:extLst>
                <a:ext uri="{FF2B5EF4-FFF2-40B4-BE49-F238E27FC236}">
                  <a16:creationId xmlns:a16="http://schemas.microsoft.com/office/drawing/2014/main" id="{BDC29F6C-5CE9-4DBF-B487-F9BFACB585CB}"/>
                </a:ext>
              </a:extLst>
            </p:cNvPr>
            <p:cNvSpPr>
              <a:spLocks noChangeShapeType="1"/>
            </p:cNvSpPr>
            <p:nvPr/>
          </p:nvSpPr>
          <p:spPr bwMode="auto">
            <a:xfrm>
              <a:off x="2793"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3" name="Line 224">
              <a:extLst>
                <a:ext uri="{FF2B5EF4-FFF2-40B4-BE49-F238E27FC236}">
                  <a16:creationId xmlns:a16="http://schemas.microsoft.com/office/drawing/2014/main" id="{4136D602-8BD7-4575-90F0-603502081620}"/>
                </a:ext>
              </a:extLst>
            </p:cNvPr>
            <p:cNvSpPr>
              <a:spLocks noChangeShapeType="1"/>
            </p:cNvSpPr>
            <p:nvPr/>
          </p:nvSpPr>
          <p:spPr bwMode="auto">
            <a:xfrm>
              <a:off x="2870"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4" name="Line 225">
              <a:extLst>
                <a:ext uri="{FF2B5EF4-FFF2-40B4-BE49-F238E27FC236}">
                  <a16:creationId xmlns:a16="http://schemas.microsoft.com/office/drawing/2014/main" id="{33C5CBAB-60C9-41C2-8112-FA3F327E20C9}"/>
                </a:ext>
              </a:extLst>
            </p:cNvPr>
            <p:cNvSpPr>
              <a:spLocks noChangeShapeType="1"/>
            </p:cNvSpPr>
            <p:nvPr/>
          </p:nvSpPr>
          <p:spPr bwMode="auto">
            <a:xfrm>
              <a:off x="2947"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5" name="Line 226">
              <a:extLst>
                <a:ext uri="{FF2B5EF4-FFF2-40B4-BE49-F238E27FC236}">
                  <a16:creationId xmlns:a16="http://schemas.microsoft.com/office/drawing/2014/main" id="{D91B19F7-2661-4D85-8599-8AE8604C11B3}"/>
                </a:ext>
              </a:extLst>
            </p:cNvPr>
            <p:cNvSpPr>
              <a:spLocks noChangeShapeType="1"/>
            </p:cNvSpPr>
            <p:nvPr/>
          </p:nvSpPr>
          <p:spPr bwMode="auto">
            <a:xfrm>
              <a:off x="3024"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6" name="Line 227">
              <a:extLst>
                <a:ext uri="{FF2B5EF4-FFF2-40B4-BE49-F238E27FC236}">
                  <a16:creationId xmlns:a16="http://schemas.microsoft.com/office/drawing/2014/main" id="{7C5FA112-3B47-480C-BAB6-1B421235F736}"/>
                </a:ext>
              </a:extLst>
            </p:cNvPr>
            <p:cNvSpPr>
              <a:spLocks noChangeShapeType="1"/>
            </p:cNvSpPr>
            <p:nvPr/>
          </p:nvSpPr>
          <p:spPr bwMode="auto">
            <a:xfrm>
              <a:off x="3320"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7" name="Line 228">
              <a:extLst>
                <a:ext uri="{FF2B5EF4-FFF2-40B4-BE49-F238E27FC236}">
                  <a16:creationId xmlns:a16="http://schemas.microsoft.com/office/drawing/2014/main" id="{1CDE0E3F-B610-4154-8CD2-7DA561E91126}"/>
                </a:ext>
              </a:extLst>
            </p:cNvPr>
            <p:cNvSpPr>
              <a:spLocks noChangeShapeType="1"/>
            </p:cNvSpPr>
            <p:nvPr/>
          </p:nvSpPr>
          <p:spPr bwMode="auto">
            <a:xfrm>
              <a:off x="3398"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8" name="Line 229">
              <a:extLst>
                <a:ext uri="{FF2B5EF4-FFF2-40B4-BE49-F238E27FC236}">
                  <a16:creationId xmlns:a16="http://schemas.microsoft.com/office/drawing/2014/main" id="{B5F391D6-DB03-45E4-A920-AFC20767FE0E}"/>
                </a:ext>
              </a:extLst>
            </p:cNvPr>
            <p:cNvSpPr>
              <a:spLocks noChangeShapeType="1"/>
            </p:cNvSpPr>
            <p:nvPr/>
          </p:nvSpPr>
          <p:spPr bwMode="auto">
            <a:xfrm>
              <a:off x="3475"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199" name="Line 230">
              <a:extLst>
                <a:ext uri="{FF2B5EF4-FFF2-40B4-BE49-F238E27FC236}">
                  <a16:creationId xmlns:a16="http://schemas.microsoft.com/office/drawing/2014/main" id="{8A3EB0C7-F08B-4F06-B964-0AB251EB100F}"/>
                </a:ext>
              </a:extLst>
            </p:cNvPr>
            <p:cNvSpPr>
              <a:spLocks noChangeShapeType="1"/>
            </p:cNvSpPr>
            <p:nvPr/>
          </p:nvSpPr>
          <p:spPr bwMode="auto">
            <a:xfrm>
              <a:off x="3552"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0" name="Line 231">
              <a:extLst>
                <a:ext uri="{FF2B5EF4-FFF2-40B4-BE49-F238E27FC236}">
                  <a16:creationId xmlns:a16="http://schemas.microsoft.com/office/drawing/2014/main" id="{0A8D204C-857B-4862-96B8-8ABA5744AB82}"/>
                </a:ext>
              </a:extLst>
            </p:cNvPr>
            <p:cNvSpPr>
              <a:spLocks noChangeShapeType="1"/>
            </p:cNvSpPr>
            <p:nvPr/>
          </p:nvSpPr>
          <p:spPr bwMode="auto">
            <a:xfrm>
              <a:off x="3848"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1" name="Line 232">
              <a:extLst>
                <a:ext uri="{FF2B5EF4-FFF2-40B4-BE49-F238E27FC236}">
                  <a16:creationId xmlns:a16="http://schemas.microsoft.com/office/drawing/2014/main" id="{9DC2C424-8412-4994-967B-C9DD9A2FE40D}"/>
                </a:ext>
              </a:extLst>
            </p:cNvPr>
            <p:cNvSpPr>
              <a:spLocks noChangeShapeType="1"/>
            </p:cNvSpPr>
            <p:nvPr/>
          </p:nvSpPr>
          <p:spPr bwMode="auto">
            <a:xfrm>
              <a:off x="3925"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2" name="Line 233">
              <a:extLst>
                <a:ext uri="{FF2B5EF4-FFF2-40B4-BE49-F238E27FC236}">
                  <a16:creationId xmlns:a16="http://schemas.microsoft.com/office/drawing/2014/main" id="{5A5D287E-D70F-4E0F-A48A-72C257AC932D}"/>
                </a:ext>
              </a:extLst>
            </p:cNvPr>
            <p:cNvSpPr>
              <a:spLocks noChangeShapeType="1"/>
            </p:cNvSpPr>
            <p:nvPr/>
          </p:nvSpPr>
          <p:spPr bwMode="auto">
            <a:xfrm>
              <a:off x="4002"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3" name="Line 234">
              <a:extLst>
                <a:ext uri="{FF2B5EF4-FFF2-40B4-BE49-F238E27FC236}">
                  <a16:creationId xmlns:a16="http://schemas.microsoft.com/office/drawing/2014/main" id="{C1D94561-2C5C-4895-A92D-1ACFA7666D49}"/>
                </a:ext>
              </a:extLst>
            </p:cNvPr>
            <p:cNvSpPr>
              <a:spLocks noChangeShapeType="1"/>
            </p:cNvSpPr>
            <p:nvPr/>
          </p:nvSpPr>
          <p:spPr bwMode="auto">
            <a:xfrm>
              <a:off x="4080"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4" name="Line 235">
              <a:extLst>
                <a:ext uri="{FF2B5EF4-FFF2-40B4-BE49-F238E27FC236}">
                  <a16:creationId xmlns:a16="http://schemas.microsoft.com/office/drawing/2014/main" id="{67E1148F-D420-46EE-B17C-C3C2AA83890D}"/>
                </a:ext>
              </a:extLst>
            </p:cNvPr>
            <p:cNvSpPr>
              <a:spLocks noChangeShapeType="1"/>
            </p:cNvSpPr>
            <p:nvPr/>
          </p:nvSpPr>
          <p:spPr bwMode="auto">
            <a:xfrm>
              <a:off x="4377"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5" name="Line 236">
              <a:extLst>
                <a:ext uri="{FF2B5EF4-FFF2-40B4-BE49-F238E27FC236}">
                  <a16:creationId xmlns:a16="http://schemas.microsoft.com/office/drawing/2014/main" id="{72BC8767-C071-4FF1-8E1D-5CA637E325E4}"/>
                </a:ext>
              </a:extLst>
            </p:cNvPr>
            <p:cNvSpPr>
              <a:spLocks noChangeShapeType="1"/>
            </p:cNvSpPr>
            <p:nvPr/>
          </p:nvSpPr>
          <p:spPr bwMode="auto">
            <a:xfrm>
              <a:off x="4454"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6" name="Line 237">
              <a:extLst>
                <a:ext uri="{FF2B5EF4-FFF2-40B4-BE49-F238E27FC236}">
                  <a16:creationId xmlns:a16="http://schemas.microsoft.com/office/drawing/2014/main" id="{B4545EAB-D05E-4631-9CA2-758D79CEDA0B}"/>
                </a:ext>
              </a:extLst>
            </p:cNvPr>
            <p:cNvSpPr>
              <a:spLocks noChangeShapeType="1"/>
            </p:cNvSpPr>
            <p:nvPr/>
          </p:nvSpPr>
          <p:spPr bwMode="auto">
            <a:xfrm>
              <a:off x="4531"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7" name="Line 238">
              <a:extLst>
                <a:ext uri="{FF2B5EF4-FFF2-40B4-BE49-F238E27FC236}">
                  <a16:creationId xmlns:a16="http://schemas.microsoft.com/office/drawing/2014/main" id="{DC1B99A6-F80D-4D3C-A5C0-3FCDAA14BF7B}"/>
                </a:ext>
              </a:extLst>
            </p:cNvPr>
            <p:cNvSpPr>
              <a:spLocks noChangeShapeType="1"/>
            </p:cNvSpPr>
            <p:nvPr/>
          </p:nvSpPr>
          <p:spPr bwMode="auto">
            <a:xfrm>
              <a:off x="4608" y="2376"/>
              <a:ext cx="0" cy="14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dirty="0"/>
            </a:p>
          </p:txBody>
        </p:sp>
        <p:sp>
          <p:nvSpPr>
            <p:cNvPr id="208" name="Line 239">
              <a:extLst>
                <a:ext uri="{FF2B5EF4-FFF2-40B4-BE49-F238E27FC236}">
                  <a16:creationId xmlns:a16="http://schemas.microsoft.com/office/drawing/2014/main" id="{28155234-B65B-4B99-AE53-2B9D7928B368}"/>
                </a:ext>
              </a:extLst>
            </p:cNvPr>
            <p:cNvSpPr>
              <a:spLocks noChangeShapeType="1"/>
            </p:cNvSpPr>
            <p:nvPr/>
          </p:nvSpPr>
          <p:spPr bwMode="auto">
            <a:xfrm flipH="1">
              <a:off x="4766" y="1504"/>
              <a:ext cx="188"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09" name="Text Box 240">
              <a:extLst>
                <a:ext uri="{FF2B5EF4-FFF2-40B4-BE49-F238E27FC236}">
                  <a16:creationId xmlns:a16="http://schemas.microsoft.com/office/drawing/2014/main" id="{140FC565-E027-43B4-899F-AA3468251BB7}"/>
                </a:ext>
              </a:extLst>
            </p:cNvPr>
            <p:cNvSpPr txBox="1">
              <a:spLocks noChangeArrowheads="1"/>
            </p:cNvSpPr>
            <p:nvPr/>
          </p:nvSpPr>
          <p:spPr bwMode="auto">
            <a:xfrm>
              <a:off x="4947" y="1360"/>
              <a:ext cx="5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0" dirty="0">
                  <a:solidFill>
                    <a:srgbClr val="FF0000"/>
                  </a:solidFill>
                  <a:latin typeface="Comic Sans MS" panose="030F0702030302020204" pitchFamily="66" charset="0"/>
                </a:rPr>
                <a:t>key</a:t>
              </a:r>
            </a:p>
            <a:p>
              <a:r>
                <a:rPr lang="en-US" altLang="en-US" sz="1200" b="0" dirty="0">
                  <a:solidFill>
                    <a:srgbClr val="FF0000"/>
                  </a:solidFill>
                  <a:latin typeface="Comic Sans MS" panose="030F0702030302020204" pitchFamily="66" charset="0"/>
                </a:rPr>
                <a:t>injection</a:t>
              </a:r>
            </a:p>
          </p:txBody>
        </p:sp>
        <p:sp>
          <p:nvSpPr>
            <p:cNvPr id="210" name="Rectangle 241">
              <a:extLst>
                <a:ext uri="{FF2B5EF4-FFF2-40B4-BE49-F238E27FC236}">
                  <a16:creationId xmlns:a16="http://schemas.microsoft.com/office/drawing/2014/main" id="{1600CF73-C038-4E10-86C0-F36C39B142DF}"/>
                </a:ext>
              </a:extLst>
            </p:cNvPr>
            <p:cNvSpPr>
              <a:spLocks noChangeArrowheads="1"/>
            </p:cNvSpPr>
            <p:nvPr/>
          </p:nvSpPr>
          <p:spPr bwMode="auto">
            <a:xfrm>
              <a:off x="487" y="867"/>
              <a:ext cx="4356" cy="1610"/>
            </a:xfrm>
            <a:prstGeom prst="rect">
              <a:avLst/>
            </a:prstGeom>
            <a:noFill/>
            <a:ln w="9525" cap="rnd" algn="ctr">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243" name="Shape 4041">
            <a:extLst>
              <a:ext uri="{FF2B5EF4-FFF2-40B4-BE49-F238E27FC236}">
                <a16:creationId xmlns:a16="http://schemas.microsoft.com/office/drawing/2014/main" id="{0E6B5F13-BA09-430D-B37C-AE722A15B5AF}"/>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88</a:t>
            </a:fld>
            <a:endParaRPr lang="en" dirty="0"/>
          </a:p>
        </p:txBody>
      </p:sp>
    </p:spTree>
    <p:extLst>
      <p:ext uri="{BB962C8B-B14F-4D97-AF65-F5344CB8AC3E}">
        <p14:creationId xmlns:p14="http://schemas.microsoft.com/office/powerpoint/2010/main" val="34966191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Hardware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Cold boot: 2008 Ed Felten</a:t>
            </a:r>
          </a:p>
          <a:p>
            <a:pPr lvl="1" fontAlgn="ctr"/>
            <a:r>
              <a:rPr lang="en-US" dirty="0"/>
              <a:t>DRAM/SRAM maintains data without power, </a:t>
            </a:r>
            <a:br>
              <a:rPr lang="en-US" dirty="0"/>
            </a:br>
            <a:r>
              <a:rPr lang="en-US" dirty="0"/>
              <a:t>slow decay, running computer cold-booted with </a:t>
            </a:r>
            <a:br>
              <a:rPr lang="en-US" dirty="0"/>
            </a:br>
            <a:r>
              <a:rPr lang="en-US" dirty="0"/>
              <a:t>special OS, copies RAM, gets data</a:t>
            </a:r>
          </a:p>
          <a:p>
            <a:pPr lvl="1" fontAlgn="ctr"/>
            <a:r>
              <a:rPr lang="en-US" dirty="0"/>
              <a:t>Alternatively, machine stolen, frozen in liquid NO2, </a:t>
            </a:r>
            <a:br>
              <a:rPr lang="en-US" dirty="0"/>
            </a:br>
            <a:r>
              <a:rPr lang="en-US" dirty="0"/>
              <a:t>ram chips pulled and read later</a:t>
            </a:r>
          </a:p>
          <a:p>
            <a:r>
              <a:rPr lang="en-US" dirty="0"/>
              <a:t>Rowhammer: 2014</a:t>
            </a:r>
          </a:p>
          <a:p>
            <a:pPr lvl="1"/>
            <a:r>
              <a:rPr lang="en-US" dirty="0"/>
              <a:t>Write DRAM repeatedly and quickly: </a:t>
            </a:r>
            <a:br>
              <a:rPr lang="en-US" dirty="0"/>
            </a:br>
            <a:r>
              <a:rPr lang="en-US" dirty="0"/>
              <a:t>	~400k times in 64ms</a:t>
            </a:r>
          </a:p>
          <a:p>
            <a:pPr lvl="1"/>
            <a:r>
              <a:rPr lang="en-US" dirty="0"/>
              <a:t>Can flip bits in neighboring physical memory row</a:t>
            </a:r>
          </a:p>
          <a:p>
            <a:pPr lvl="1"/>
            <a:r>
              <a:rPr lang="en-US" dirty="0"/>
              <a:t>2015: Google demonstrates x86-64 exploits </a:t>
            </a:r>
            <a:br>
              <a:rPr lang="en-US" dirty="0"/>
            </a:br>
            <a:r>
              <a:rPr lang="en-US" dirty="0"/>
              <a:t>in NaCl and Linux</a:t>
            </a:r>
          </a:p>
          <a:p>
            <a:pPr lvl="1"/>
            <a:r>
              <a:rPr lang="en-US" dirty="0"/>
              <a:t>2015: Proof of concept in JavaScript and Firefox 39</a:t>
            </a:r>
          </a:p>
          <a:p>
            <a:endParaRPr lang="en-US" dirty="0"/>
          </a:p>
          <a:p>
            <a:pPr fontAlgn="ctr"/>
            <a:endParaRPr lang="en-US" dirty="0"/>
          </a:p>
        </p:txBody>
      </p:sp>
      <p:pic>
        <p:nvPicPr>
          <p:cNvPr id="6" name="Picture 2" descr="C:\Users\clomont\AppData\Local\Temp\msohtmlclip1\02\clip_image001.png">
            <a:hlinkClick r:id="rId3"/>
            <a:extLst>
              <a:ext uri="{FF2B5EF4-FFF2-40B4-BE49-F238E27FC236}">
                <a16:creationId xmlns:a16="http://schemas.microsoft.com/office/drawing/2014/main" id="{C60F73D4-650C-4361-B8F7-35713265C1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8266" y="2803567"/>
            <a:ext cx="1585881" cy="15858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162FF24-086A-4D22-82D7-47873992A77F}"/>
              </a:ext>
            </a:extLst>
          </p:cNvPr>
          <p:cNvPicPr>
            <a:picLocks noChangeAspect="1"/>
          </p:cNvPicPr>
          <p:nvPr/>
        </p:nvPicPr>
        <p:blipFill>
          <a:blip r:embed="rId5"/>
          <a:stretch>
            <a:fillRect/>
          </a:stretch>
        </p:blipFill>
        <p:spPr>
          <a:xfrm>
            <a:off x="5893273" y="933792"/>
            <a:ext cx="1524000" cy="1524000"/>
          </a:xfrm>
          <a:prstGeom prst="rect">
            <a:avLst/>
          </a:prstGeom>
        </p:spPr>
      </p:pic>
      <p:sp>
        <p:nvSpPr>
          <p:cNvPr id="7" name="Shape 4041">
            <a:extLst>
              <a:ext uri="{FF2B5EF4-FFF2-40B4-BE49-F238E27FC236}">
                <a16:creationId xmlns:a16="http://schemas.microsoft.com/office/drawing/2014/main" id="{6AC465E9-FE67-4CB2-A609-B68FBA6247C5}"/>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89</a:t>
            </a:fld>
            <a:endParaRPr lang="en" dirty="0"/>
          </a:p>
        </p:txBody>
      </p:sp>
    </p:spTree>
    <p:extLst>
      <p:ext uri="{BB962C8B-B14F-4D97-AF65-F5344CB8AC3E}">
        <p14:creationId xmlns:p14="http://schemas.microsoft.com/office/powerpoint/2010/main" val="960365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Advanced Encryption Standard (AES)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r>
              <a:rPr lang="en-US" dirty="0"/>
              <a:t>NIST sponsored competition, started 1997, </a:t>
            </a:r>
            <a:br>
              <a:rPr lang="en-US" dirty="0"/>
            </a:br>
            <a:r>
              <a:rPr lang="en-US" dirty="0"/>
              <a:t>needed to replace 3DES</a:t>
            </a:r>
          </a:p>
          <a:p>
            <a:r>
              <a:rPr lang="en-US" dirty="0"/>
              <a:t>AES wins (Vincent Rijmen, Joan Daeman)</a:t>
            </a:r>
          </a:p>
          <a:p>
            <a:pPr lvl="1"/>
            <a:r>
              <a:rPr lang="en-US" dirty="0"/>
              <a:t>Federal Standard in 2002</a:t>
            </a:r>
          </a:p>
          <a:p>
            <a:pPr lvl="1"/>
            <a:r>
              <a:rPr lang="en-US" dirty="0"/>
              <a:t>Only publicly available cipher allowed for </a:t>
            </a:r>
            <a:br>
              <a:rPr lang="en-US" dirty="0"/>
            </a:br>
            <a:r>
              <a:rPr lang="en-US" dirty="0"/>
              <a:t>Top Secret data</a:t>
            </a:r>
          </a:p>
          <a:p>
            <a:r>
              <a:rPr lang="en-US" dirty="0"/>
              <a:t>Modern, strong, fast</a:t>
            </a:r>
          </a:p>
          <a:p>
            <a:r>
              <a:rPr lang="en-US" dirty="0"/>
              <a:t>Key is 128, 192, or 256 bits</a:t>
            </a:r>
          </a:p>
          <a:p>
            <a:pPr lvl="1"/>
            <a:r>
              <a:rPr lang="en-US" dirty="0"/>
              <a:t>10, 12, or 14 cipher rounds</a:t>
            </a:r>
          </a:p>
          <a:p>
            <a:pPr lvl="1"/>
            <a:r>
              <a:rPr lang="en-US" dirty="0"/>
              <a:t>Lots of hardware support</a:t>
            </a:r>
          </a:p>
          <a:p>
            <a:r>
              <a:rPr lang="en-US" dirty="0"/>
              <a:t>Attacks so far not very effective</a:t>
            </a:r>
          </a:p>
          <a:p>
            <a:endParaRPr lang="en-US" dirty="0"/>
          </a:p>
          <a:p>
            <a:endParaRPr lang="en-US" dirty="0"/>
          </a:p>
        </p:txBody>
      </p:sp>
      <p:pic>
        <p:nvPicPr>
          <p:cNvPr id="6" name="Picture 5" descr="A close up of a person in glasses looking at the camera&#10;&#10;Description generated with very high confidence">
            <a:extLst>
              <a:ext uri="{FF2B5EF4-FFF2-40B4-BE49-F238E27FC236}">
                <a16:creationId xmlns:a16="http://schemas.microsoft.com/office/drawing/2014/main" id="{290EC4A3-EE41-49BC-8C67-5E829CE06487}"/>
              </a:ext>
            </a:extLst>
          </p:cNvPr>
          <p:cNvPicPr>
            <a:picLocks noChangeAspect="1"/>
          </p:cNvPicPr>
          <p:nvPr/>
        </p:nvPicPr>
        <p:blipFill>
          <a:blip r:embed="rId3"/>
          <a:stretch>
            <a:fillRect/>
          </a:stretch>
        </p:blipFill>
        <p:spPr>
          <a:xfrm>
            <a:off x="5789512" y="726473"/>
            <a:ext cx="1921165" cy="1384215"/>
          </a:xfrm>
          <a:prstGeom prst="rect">
            <a:avLst/>
          </a:prstGeom>
        </p:spPr>
      </p:pic>
      <p:sp>
        <p:nvSpPr>
          <p:cNvPr id="5" name="Shape 4041">
            <a:extLst>
              <a:ext uri="{FF2B5EF4-FFF2-40B4-BE49-F238E27FC236}">
                <a16:creationId xmlns:a16="http://schemas.microsoft.com/office/drawing/2014/main" id="{E6F21BF7-664E-43F5-8246-A2449F5F408E}"/>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a:t>
            </a:fld>
            <a:endParaRPr lang="en" dirty="0"/>
          </a:p>
        </p:txBody>
      </p:sp>
      <p:graphicFrame>
        <p:nvGraphicFramePr>
          <p:cNvPr id="7" name="Table 6">
            <a:extLst>
              <a:ext uri="{FF2B5EF4-FFF2-40B4-BE49-F238E27FC236}">
                <a16:creationId xmlns:a16="http://schemas.microsoft.com/office/drawing/2014/main" id="{E7E1786D-9FCF-44B5-A2CA-C09A140F6DFB}"/>
              </a:ext>
            </a:extLst>
          </p:cNvPr>
          <p:cNvGraphicFramePr>
            <a:graphicFrameLocks noGrp="1"/>
          </p:cNvGraphicFramePr>
          <p:nvPr>
            <p:extLst>
              <p:ext uri="{D42A27DB-BD31-4B8C-83A1-F6EECF244321}">
                <p14:modId xmlns:p14="http://schemas.microsoft.com/office/powerpoint/2010/main" val="1350726886"/>
              </p:ext>
            </p:extLst>
          </p:nvPr>
        </p:nvGraphicFramePr>
        <p:xfrm>
          <a:off x="4874150" y="3633811"/>
          <a:ext cx="2836527" cy="1264929"/>
        </p:xfrm>
        <a:graphic>
          <a:graphicData uri="http://schemas.openxmlformats.org/drawingml/2006/table">
            <a:tbl>
              <a:tblPr firstRow="1" bandRow="1">
                <a:tableStyleId>{ADB7BCE6-D98F-4EBF-A451-670F210F7293}</a:tableStyleId>
              </a:tblPr>
              <a:tblGrid>
                <a:gridCol w="628657">
                  <a:extLst>
                    <a:ext uri="{9D8B030D-6E8A-4147-A177-3AD203B41FA5}">
                      <a16:colId xmlns:a16="http://schemas.microsoft.com/office/drawing/2014/main" val="4140201154"/>
                    </a:ext>
                  </a:extLst>
                </a:gridCol>
                <a:gridCol w="734694">
                  <a:extLst>
                    <a:ext uri="{9D8B030D-6E8A-4147-A177-3AD203B41FA5}">
                      <a16:colId xmlns:a16="http://schemas.microsoft.com/office/drawing/2014/main" val="752499305"/>
                    </a:ext>
                  </a:extLst>
                </a:gridCol>
                <a:gridCol w="681674">
                  <a:extLst>
                    <a:ext uri="{9D8B030D-6E8A-4147-A177-3AD203B41FA5}">
                      <a16:colId xmlns:a16="http://schemas.microsoft.com/office/drawing/2014/main" val="2526083143"/>
                    </a:ext>
                  </a:extLst>
                </a:gridCol>
                <a:gridCol w="791502">
                  <a:extLst>
                    <a:ext uri="{9D8B030D-6E8A-4147-A177-3AD203B41FA5}">
                      <a16:colId xmlns:a16="http://schemas.microsoft.com/office/drawing/2014/main" val="2189670673"/>
                    </a:ext>
                  </a:extLst>
                </a:gridCol>
              </a:tblGrid>
              <a:tr h="381793">
                <a:tc>
                  <a:txBody>
                    <a:bodyPr/>
                    <a:lstStyle/>
                    <a:p>
                      <a:r>
                        <a:rPr lang="en-US" sz="1100" dirty="0"/>
                        <a:t>Rounds</a:t>
                      </a:r>
                    </a:p>
                  </a:txBody>
                  <a:tcPr marL="53144" marR="53144" marT="26572" marB="26572"/>
                </a:tc>
                <a:tc>
                  <a:txBody>
                    <a:bodyPr/>
                    <a:lstStyle/>
                    <a:p>
                      <a:r>
                        <a:rPr lang="en-US" sz="1100" dirty="0"/>
                        <a:t>AES-128</a:t>
                      </a:r>
                    </a:p>
                  </a:txBody>
                  <a:tcPr marL="53144" marR="53144" marT="26572" marB="26572"/>
                </a:tc>
                <a:tc>
                  <a:txBody>
                    <a:bodyPr/>
                    <a:lstStyle/>
                    <a:p>
                      <a:r>
                        <a:rPr lang="en-US" sz="1100" dirty="0"/>
                        <a:t>AES-192</a:t>
                      </a:r>
                    </a:p>
                  </a:txBody>
                  <a:tcPr marL="53144" marR="53144" marT="26572" marB="26572"/>
                </a:tc>
                <a:tc>
                  <a:txBody>
                    <a:bodyPr/>
                    <a:lstStyle/>
                    <a:p>
                      <a:r>
                        <a:rPr lang="en-US" sz="1100" dirty="0"/>
                        <a:t>AES-256</a:t>
                      </a:r>
                    </a:p>
                  </a:txBody>
                  <a:tcPr marL="53144" marR="53144" marT="26572" marB="26572"/>
                </a:tc>
                <a:extLst>
                  <a:ext uri="{0D108BD9-81ED-4DB2-BD59-A6C34878D82A}">
                    <a16:rowId xmlns:a16="http://schemas.microsoft.com/office/drawing/2014/main" val="10496352"/>
                  </a:ext>
                </a:extLst>
              </a:tr>
              <a:tr h="217468">
                <a:tc>
                  <a:txBody>
                    <a:bodyPr/>
                    <a:lstStyle/>
                    <a:p>
                      <a:r>
                        <a:rPr lang="en-US" sz="1100" dirty="0"/>
                        <a:t>8</a:t>
                      </a:r>
                    </a:p>
                  </a:txBody>
                  <a:tcPr marL="53144" marR="53144" marT="26572" marB="26572"/>
                </a:tc>
                <a:tc>
                  <a:txBody>
                    <a:bodyPr/>
                    <a:lstStyle/>
                    <a:p>
                      <a:r>
                        <a:rPr lang="en-US" sz="1100" dirty="0"/>
                        <a:t>125.4</a:t>
                      </a:r>
                    </a:p>
                  </a:txBody>
                  <a:tcPr marL="53144" marR="53144" marT="26572" marB="26572"/>
                </a:tc>
                <a:tc>
                  <a:txBody>
                    <a:bodyPr/>
                    <a:lstStyle/>
                    <a:p>
                      <a:endParaRPr lang="en-US" sz="1100" dirty="0"/>
                    </a:p>
                  </a:txBody>
                  <a:tcPr marL="53144" marR="53144" marT="26572" marB="26572"/>
                </a:tc>
                <a:tc>
                  <a:txBody>
                    <a:bodyPr/>
                    <a:lstStyle/>
                    <a:p>
                      <a:endParaRPr lang="en-US" sz="1100" dirty="0"/>
                    </a:p>
                  </a:txBody>
                  <a:tcPr marL="53144" marR="53144" marT="26572" marB="26572"/>
                </a:tc>
                <a:extLst>
                  <a:ext uri="{0D108BD9-81ED-4DB2-BD59-A6C34878D82A}">
                    <a16:rowId xmlns:a16="http://schemas.microsoft.com/office/drawing/2014/main" val="1909479267"/>
                  </a:ext>
                </a:extLst>
              </a:tr>
              <a:tr h="217468">
                <a:tc>
                  <a:txBody>
                    <a:bodyPr/>
                    <a:lstStyle/>
                    <a:p>
                      <a:r>
                        <a:rPr lang="en-US" sz="1100" dirty="0"/>
                        <a:t>10</a:t>
                      </a:r>
                    </a:p>
                  </a:txBody>
                  <a:tcPr marL="53144" marR="53144" marT="26572" marB="26572"/>
                </a:tc>
                <a:tc>
                  <a:txBody>
                    <a:bodyPr/>
                    <a:lstStyle/>
                    <a:p>
                      <a:r>
                        <a:rPr lang="en-US" sz="1100" dirty="0"/>
                        <a:t>126.2</a:t>
                      </a:r>
                    </a:p>
                  </a:txBody>
                  <a:tcPr marL="53144" marR="53144" marT="26572" marB="26572"/>
                </a:tc>
                <a:tc>
                  <a:txBody>
                    <a:bodyPr/>
                    <a:lstStyle/>
                    <a:p>
                      <a:endParaRPr lang="en-US" sz="1100" dirty="0"/>
                    </a:p>
                  </a:txBody>
                  <a:tcPr marL="53144" marR="53144" marT="26572" marB="26572"/>
                </a:tc>
                <a:tc>
                  <a:txBody>
                    <a:bodyPr/>
                    <a:lstStyle/>
                    <a:p>
                      <a:endParaRPr lang="en-US" sz="1100" dirty="0"/>
                    </a:p>
                  </a:txBody>
                  <a:tcPr marL="53144" marR="53144" marT="26572" marB="26572"/>
                </a:tc>
                <a:extLst>
                  <a:ext uri="{0D108BD9-81ED-4DB2-BD59-A6C34878D82A}">
                    <a16:rowId xmlns:a16="http://schemas.microsoft.com/office/drawing/2014/main" val="3239639434"/>
                  </a:ext>
                </a:extLst>
              </a:tr>
              <a:tr h="217468">
                <a:tc>
                  <a:txBody>
                    <a:bodyPr/>
                    <a:lstStyle/>
                    <a:p>
                      <a:r>
                        <a:rPr lang="en-US" sz="1100" dirty="0"/>
                        <a:t>12</a:t>
                      </a:r>
                    </a:p>
                  </a:txBody>
                  <a:tcPr marL="53144" marR="53144" marT="26572" marB="26572"/>
                </a:tc>
                <a:tc>
                  <a:txBody>
                    <a:bodyPr/>
                    <a:lstStyle/>
                    <a:p>
                      <a:endParaRPr lang="en-US" sz="1100" dirty="0"/>
                    </a:p>
                  </a:txBody>
                  <a:tcPr marL="53144" marR="53144" marT="26572" marB="26572"/>
                </a:tc>
                <a:tc>
                  <a:txBody>
                    <a:bodyPr/>
                    <a:lstStyle/>
                    <a:p>
                      <a:r>
                        <a:rPr lang="en-US" sz="1100" dirty="0"/>
                        <a:t>189.7</a:t>
                      </a:r>
                    </a:p>
                  </a:txBody>
                  <a:tcPr marL="53144" marR="53144" marT="26572" marB="26572"/>
                </a:tc>
                <a:tc>
                  <a:txBody>
                    <a:bodyPr/>
                    <a:lstStyle/>
                    <a:p>
                      <a:endParaRPr lang="en-US" sz="1100" dirty="0"/>
                    </a:p>
                  </a:txBody>
                  <a:tcPr marL="53144" marR="53144" marT="26572" marB="26572"/>
                </a:tc>
                <a:extLst>
                  <a:ext uri="{0D108BD9-81ED-4DB2-BD59-A6C34878D82A}">
                    <a16:rowId xmlns:a16="http://schemas.microsoft.com/office/drawing/2014/main" val="3501688229"/>
                  </a:ext>
                </a:extLst>
              </a:tr>
              <a:tr h="217468">
                <a:tc>
                  <a:txBody>
                    <a:bodyPr/>
                    <a:lstStyle/>
                    <a:p>
                      <a:r>
                        <a:rPr lang="en-US" sz="1100" dirty="0"/>
                        <a:t>14</a:t>
                      </a:r>
                    </a:p>
                  </a:txBody>
                  <a:tcPr marL="53144" marR="53144" marT="26572" marB="26572"/>
                </a:tc>
                <a:tc>
                  <a:txBody>
                    <a:bodyPr/>
                    <a:lstStyle/>
                    <a:p>
                      <a:endParaRPr lang="en-US" sz="1100" dirty="0"/>
                    </a:p>
                  </a:txBody>
                  <a:tcPr marL="53144" marR="53144" marT="26572" marB="26572"/>
                </a:tc>
                <a:tc>
                  <a:txBody>
                    <a:bodyPr/>
                    <a:lstStyle/>
                    <a:p>
                      <a:endParaRPr lang="en-US" sz="1100" dirty="0"/>
                    </a:p>
                  </a:txBody>
                  <a:tcPr marL="53144" marR="53144" marT="26572" marB="26572"/>
                </a:tc>
                <a:tc>
                  <a:txBody>
                    <a:bodyPr/>
                    <a:lstStyle/>
                    <a:p>
                      <a:r>
                        <a:rPr lang="en-US" sz="1100" dirty="0"/>
                        <a:t>254.2</a:t>
                      </a:r>
                    </a:p>
                  </a:txBody>
                  <a:tcPr marL="53144" marR="53144" marT="26572" marB="26572"/>
                </a:tc>
                <a:extLst>
                  <a:ext uri="{0D108BD9-81ED-4DB2-BD59-A6C34878D82A}">
                    <a16:rowId xmlns:a16="http://schemas.microsoft.com/office/drawing/2014/main" val="4194426252"/>
                  </a:ext>
                </a:extLst>
              </a:tr>
            </a:tbl>
          </a:graphicData>
        </a:graphic>
      </p:graphicFrame>
      <p:pic>
        <p:nvPicPr>
          <p:cNvPr id="8" name="Picture 7">
            <a:extLst>
              <a:ext uri="{FF2B5EF4-FFF2-40B4-BE49-F238E27FC236}">
                <a16:creationId xmlns:a16="http://schemas.microsoft.com/office/drawing/2014/main" id="{57112136-13D9-40C9-BC7D-C4B258570AE8}"/>
              </a:ext>
            </a:extLst>
          </p:cNvPr>
          <p:cNvPicPr>
            <a:picLocks noChangeAspect="1"/>
          </p:cNvPicPr>
          <p:nvPr/>
        </p:nvPicPr>
        <p:blipFill>
          <a:blip r:embed="rId4"/>
          <a:stretch>
            <a:fillRect/>
          </a:stretch>
        </p:blipFill>
        <p:spPr>
          <a:xfrm>
            <a:off x="5553096" y="2079223"/>
            <a:ext cx="2216169" cy="1554588"/>
          </a:xfrm>
          <a:prstGeom prst="rect">
            <a:avLst/>
          </a:prstGeom>
        </p:spPr>
      </p:pic>
    </p:spTree>
    <p:extLst>
      <p:ext uri="{BB962C8B-B14F-4D97-AF65-F5344CB8AC3E}">
        <p14:creationId xmlns:p14="http://schemas.microsoft.com/office/powerpoint/2010/main" val="5404402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254FC5-7B51-4873-97B1-85F01348B1A1}"/>
              </a:ext>
            </a:extLst>
          </p:cNvPr>
          <p:cNvPicPr>
            <a:picLocks noChangeAspect="1"/>
          </p:cNvPicPr>
          <p:nvPr/>
        </p:nvPicPr>
        <p:blipFill>
          <a:blip r:embed="rId3"/>
          <a:stretch>
            <a:fillRect/>
          </a:stretch>
        </p:blipFill>
        <p:spPr>
          <a:xfrm>
            <a:off x="4702837" y="230044"/>
            <a:ext cx="3298666" cy="1461956"/>
          </a:xfrm>
          <a:prstGeom prst="rect">
            <a:avLst/>
          </a:prstGeom>
        </p:spPr>
      </p:pic>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a:xfrm>
            <a:off x="293058" y="142906"/>
            <a:ext cx="7417619" cy="588173"/>
          </a:xfrm>
        </p:spPr>
        <p:txBody>
          <a:bodyPr/>
          <a:lstStyle/>
          <a:p>
            <a:r>
              <a:rPr lang="en-US" dirty="0"/>
              <a:t>Hardware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a:xfrm>
            <a:off x="293058" y="877224"/>
            <a:ext cx="7417619" cy="3740479"/>
          </a:xfrm>
        </p:spPr>
        <p:txBody>
          <a:bodyPr>
            <a:normAutofit fontScale="85000" lnSpcReduction="20000"/>
          </a:bodyPr>
          <a:lstStyle/>
          <a:p>
            <a:r>
              <a:rPr lang="en-US" dirty="0"/>
              <a:t>Can have backdoors in hardware such as CPUs</a:t>
            </a:r>
          </a:p>
          <a:p>
            <a:pPr lvl="1"/>
            <a:r>
              <a:rPr lang="en-US" dirty="0"/>
              <a:t>DARPA runs program for Trusted Foundries</a:t>
            </a:r>
          </a:p>
          <a:p>
            <a:pPr lvl="1"/>
            <a:r>
              <a:rPr lang="en-US" dirty="0"/>
              <a:t>Hardware trojans </a:t>
            </a:r>
          </a:p>
          <a:p>
            <a:pPr lvl="2"/>
            <a:r>
              <a:rPr lang="en-US" dirty="0"/>
              <a:t>Could remove NX protection after code sequence</a:t>
            </a:r>
          </a:p>
          <a:p>
            <a:pPr lvl="2"/>
            <a:r>
              <a:rPr lang="en-US" dirty="0"/>
              <a:t>Could weaken hardware RNG (see Intel discussion under RGN section)</a:t>
            </a:r>
          </a:p>
          <a:p>
            <a:r>
              <a:rPr lang="en-US" dirty="0"/>
              <a:t>2008:  Sam King adds 1400 gates to SPARC, inserts Linux backdoor</a:t>
            </a:r>
          </a:p>
          <a:p>
            <a:r>
              <a:rPr lang="en-US" dirty="0"/>
              <a:t>2014: Kumar, Jovanovic, et. al. Doping level attacks </a:t>
            </a:r>
          </a:p>
          <a:p>
            <a:pPr lvl="1"/>
            <a:r>
              <a:rPr lang="en-US" dirty="0"/>
              <a:t>Change chemical composition of gates to modify behavior</a:t>
            </a:r>
          </a:p>
          <a:p>
            <a:pPr lvl="1"/>
            <a:r>
              <a:rPr lang="en-US" dirty="0"/>
              <a:t>Needs no gate changed or added</a:t>
            </a:r>
          </a:p>
          <a:p>
            <a:pPr lvl="1"/>
            <a:r>
              <a:rPr lang="en-US" dirty="0"/>
              <a:t>Demonstrates weakening of a cipher by fault injection</a:t>
            </a:r>
          </a:p>
          <a:p>
            <a:r>
              <a:rPr lang="en-US" dirty="0"/>
              <a:t>Fault attacks</a:t>
            </a:r>
          </a:p>
          <a:p>
            <a:pPr lvl="1"/>
            <a:r>
              <a:rPr lang="en-US" dirty="0"/>
              <a:t>Lower voltage to cause hardware hiccups, get info</a:t>
            </a:r>
          </a:p>
          <a:p>
            <a:pPr lvl="1"/>
            <a:r>
              <a:rPr lang="en-US" dirty="0"/>
              <a:t>High temperatures to cause hiccups, exploit timing, others</a:t>
            </a:r>
          </a:p>
          <a:p>
            <a:pPr lvl="1"/>
            <a:r>
              <a:rPr lang="en-US" dirty="0"/>
              <a:t>Over clocking</a:t>
            </a:r>
          </a:p>
        </p:txBody>
      </p:sp>
      <p:sp>
        <p:nvSpPr>
          <p:cNvPr id="6" name="Shape 4041">
            <a:extLst>
              <a:ext uri="{FF2B5EF4-FFF2-40B4-BE49-F238E27FC236}">
                <a16:creationId xmlns:a16="http://schemas.microsoft.com/office/drawing/2014/main" id="{D704F30F-146B-4294-9F7B-FDBFEA5836C0}"/>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90</a:t>
            </a:fld>
            <a:endParaRPr lang="en" dirty="0"/>
          </a:p>
        </p:txBody>
      </p:sp>
    </p:spTree>
    <p:extLst>
      <p:ext uri="{BB962C8B-B14F-4D97-AF65-F5344CB8AC3E}">
        <p14:creationId xmlns:p14="http://schemas.microsoft.com/office/powerpoint/2010/main" val="72105536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Other side-channel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pPr fontAlgn="ctr"/>
            <a:r>
              <a:rPr lang="en-US" dirty="0"/>
              <a:t>Black bag </a:t>
            </a:r>
          </a:p>
          <a:p>
            <a:pPr lvl="1" fontAlgn="ctr"/>
            <a:r>
              <a:rPr lang="en-US" dirty="0"/>
              <a:t>steal keys via burglary, keyloggers, social </a:t>
            </a:r>
            <a:br>
              <a:rPr lang="en-US" dirty="0"/>
            </a:br>
            <a:r>
              <a:rPr lang="en-US" dirty="0"/>
              <a:t>engineering, credit card skimmer, fake ATM</a:t>
            </a:r>
          </a:p>
          <a:p>
            <a:pPr fontAlgn="ctr"/>
            <a:r>
              <a:rPr lang="en-US" dirty="0"/>
              <a:t>Man-in-the-middle (physical version)</a:t>
            </a:r>
          </a:p>
          <a:p>
            <a:pPr lvl="1" fontAlgn="ctr"/>
            <a:r>
              <a:rPr lang="en-US" dirty="0"/>
              <a:t>Authentication and tamper detection used to prevent</a:t>
            </a:r>
          </a:p>
          <a:p>
            <a:pPr lvl="1" fontAlgn="ctr"/>
            <a:r>
              <a:rPr lang="en-US" dirty="0"/>
              <a:t>2011: security breach at Dutch certificate authority DigiNotar resulted in fraudulent certificates, which were used for MITM attacks</a:t>
            </a:r>
          </a:p>
          <a:p>
            <a:pPr lvl="1" fontAlgn="ctr"/>
            <a:r>
              <a:rPr lang="en-US" dirty="0"/>
              <a:t>2017: Equifax withdrew mobile phone apps following man-in-the-middle vulnerabilities</a:t>
            </a:r>
          </a:p>
          <a:p>
            <a:pPr lvl="1" fontAlgn="ctr"/>
            <a:r>
              <a:rPr lang="en-US" dirty="0"/>
              <a:t>AT&amp;T – Room 641A, NSA room in building, started 2003, exposed 2006</a:t>
            </a:r>
          </a:p>
          <a:p>
            <a:pPr lvl="1" fontAlgn="ctr"/>
            <a:r>
              <a:rPr lang="en-US" dirty="0"/>
              <a:t>NSA impersonation of Google: document leaked by Edward Snowden diagrams how a "man in the middle attack" involving Google was apparently carried out</a:t>
            </a:r>
          </a:p>
          <a:p>
            <a:pPr fontAlgn="ctr"/>
            <a:endParaRPr lang="en-US" dirty="0"/>
          </a:p>
          <a:p>
            <a:pPr lvl="1" fontAlgn="ctr"/>
            <a:endParaRPr lang="en-US" dirty="0"/>
          </a:p>
          <a:p>
            <a:pPr lvl="1" fontAlgn="ctr"/>
            <a:endParaRPr lang="en-US" dirty="0"/>
          </a:p>
          <a:p>
            <a:pPr fontAlgn="ctr"/>
            <a:endParaRPr lang="en-US" dirty="0"/>
          </a:p>
          <a:p>
            <a:endParaRPr lang="en-US" dirty="0"/>
          </a:p>
        </p:txBody>
      </p:sp>
      <p:pic>
        <p:nvPicPr>
          <p:cNvPr id="5" name="Picture 4" descr="A person standing in front of a window&#10;&#10;Description generated with high confidence">
            <a:extLst>
              <a:ext uri="{FF2B5EF4-FFF2-40B4-BE49-F238E27FC236}">
                <a16:creationId xmlns:a16="http://schemas.microsoft.com/office/drawing/2014/main" id="{A7D51047-03B8-4245-92CF-A70ACDF6FEB6}"/>
              </a:ext>
            </a:extLst>
          </p:cNvPr>
          <p:cNvPicPr>
            <a:picLocks noChangeAspect="1"/>
          </p:cNvPicPr>
          <p:nvPr/>
        </p:nvPicPr>
        <p:blipFill>
          <a:blip r:embed="rId3"/>
          <a:stretch>
            <a:fillRect/>
          </a:stretch>
        </p:blipFill>
        <p:spPr>
          <a:xfrm>
            <a:off x="5584277" y="525797"/>
            <a:ext cx="2126400" cy="1475190"/>
          </a:xfrm>
          <a:prstGeom prst="rect">
            <a:avLst/>
          </a:prstGeom>
        </p:spPr>
      </p:pic>
      <p:sp>
        <p:nvSpPr>
          <p:cNvPr id="6" name="Shape 4041">
            <a:extLst>
              <a:ext uri="{FF2B5EF4-FFF2-40B4-BE49-F238E27FC236}">
                <a16:creationId xmlns:a16="http://schemas.microsoft.com/office/drawing/2014/main" id="{F4448B20-BCD5-4243-BB59-F94500257681}"/>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91</a:t>
            </a:fld>
            <a:endParaRPr lang="en" dirty="0"/>
          </a:p>
        </p:txBody>
      </p:sp>
    </p:spTree>
    <p:extLst>
      <p:ext uri="{BB962C8B-B14F-4D97-AF65-F5344CB8AC3E}">
        <p14:creationId xmlns:p14="http://schemas.microsoft.com/office/powerpoint/2010/main" val="27872356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Other side-channel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85000" lnSpcReduction="20000"/>
          </a:bodyPr>
          <a:lstStyle/>
          <a:p>
            <a:pPr fontAlgn="ctr"/>
            <a:r>
              <a:rPr lang="en-US" dirty="0"/>
              <a:t>Replay attack</a:t>
            </a:r>
          </a:p>
          <a:p>
            <a:pPr lvl="1" fontAlgn="ctr"/>
            <a:r>
              <a:rPr lang="en-US" dirty="0"/>
              <a:t>Vehicle key-fob usually hardened against </a:t>
            </a:r>
            <a:br>
              <a:rPr lang="en-US" dirty="0"/>
            </a:br>
            <a:r>
              <a:rPr lang="en-US" dirty="0"/>
              <a:t>replay attacks, but vulnerable to buffered </a:t>
            </a:r>
            <a:br>
              <a:rPr lang="en-US" dirty="0"/>
            </a:br>
            <a:r>
              <a:rPr lang="en-US" dirty="0"/>
              <a:t>attacks:</a:t>
            </a:r>
          </a:p>
          <a:p>
            <a:pPr lvl="1" fontAlgn="ctr"/>
            <a:r>
              <a:rPr lang="en-US" dirty="0"/>
              <a:t>RF jammer blocks legit attempts, records </a:t>
            </a:r>
            <a:br>
              <a:rPr lang="en-US" dirty="0"/>
            </a:br>
            <a:r>
              <a:rPr lang="en-US" dirty="0"/>
              <a:t>message, then when new attempts made, </a:t>
            </a:r>
            <a:br>
              <a:rPr lang="en-US" dirty="0"/>
            </a:br>
            <a:r>
              <a:rPr lang="en-US" dirty="0"/>
              <a:t>plays old one, storing one ahead for later use.</a:t>
            </a:r>
          </a:p>
          <a:p>
            <a:pPr lvl="1" fontAlgn="ctr"/>
            <a:r>
              <a:rPr lang="en-US" dirty="0"/>
              <a:t>Text-dependent speaker verification</a:t>
            </a:r>
          </a:p>
          <a:p>
            <a:pPr lvl="1" fontAlgn="ctr"/>
            <a:r>
              <a:rPr lang="en-US" dirty="0"/>
              <a:t>Oct 2017: KRACK exploits hole in WPA2 protocol</a:t>
            </a:r>
          </a:p>
          <a:p>
            <a:pPr lvl="2" fontAlgn="ctr"/>
            <a:r>
              <a:rPr lang="en-US" dirty="0"/>
              <a:t>Windows, macOS, iOS, Linux, OpenBSD,….</a:t>
            </a:r>
          </a:p>
          <a:p>
            <a:pPr lvl="2" fontAlgn="ctr"/>
            <a:r>
              <a:rPr lang="en-US" dirty="0"/>
              <a:t>Repeatedly resend handshake to gather info</a:t>
            </a:r>
          </a:p>
          <a:p>
            <a:pPr lvl="2" fontAlgn="ctr"/>
            <a:r>
              <a:rPr lang="en-US" dirty="0"/>
              <a:t>Some vendors offer patch to hide the hole</a:t>
            </a:r>
          </a:p>
          <a:p>
            <a:pPr fontAlgn="ctr"/>
            <a:r>
              <a:rPr lang="en-US" dirty="0"/>
              <a:t>Rubber hose – torture to get the key</a:t>
            </a:r>
          </a:p>
          <a:p>
            <a:pPr fontAlgn="ctr"/>
            <a:r>
              <a:rPr lang="en-US" dirty="0"/>
              <a:t>Physical insertion of devices</a:t>
            </a:r>
          </a:p>
          <a:p>
            <a:pPr lvl="1" fontAlgn="ctr"/>
            <a:r>
              <a:rPr lang="en-US" dirty="0"/>
              <a:t>USB, FireWire extremely susceptible</a:t>
            </a:r>
          </a:p>
          <a:p>
            <a:pPr lvl="1" fontAlgn="ctr"/>
            <a:r>
              <a:rPr lang="en-US" dirty="0"/>
              <a:t>Safe hacking</a:t>
            </a:r>
          </a:p>
          <a:p>
            <a:pPr fontAlgn="ctr"/>
            <a:endParaRPr lang="en-US" dirty="0"/>
          </a:p>
          <a:p>
            <a:pPr fontAlgn="ctr"/>
            <a:endParaRPr lang="en-US" dirty="0"/>
          </a:p>
          <a:p>
            <a:pPr fontAlgn="ctr"/>
            <a:endParaRPr lang="en-US" dirty="0"/>
          </a:p>
          <a:p>
            <a:pPr lvl="1" fontAlgn="ctr"/>
            <a:endParaRPr lang="en-US" dirty="0"/>
          </a:p>
          <a:p>
            <a:pPr lvl="1" fontAlgn="ctr"/>
            <a:endParaRPr lang="en-US" dirty="0"/>
          </a:p>
          <a:p>
            <a:pPr fontAlgn="ctr"/>
            <a:endParaRPr lang="en-US" dirty="0"/>
          </a:p>
          <a:p>
            <a:endParaRPr lang="en-US" dirty="0"/>
          </a:p>
        </p:txBody>
      </p:sp>
      <p:pic>
        <p:nvPicPr>
          <p:cNvPr id="5" name="Picture 4" descr="A close up of text on a white background&#10;&#10;Description generated with very high confidence">
            <a:extLst>
              <a:ext uri="{FF2B5EF4-FFF2-40B4-BE49-F238E27FC236}">
                <a16:creationId xmlns:a16="http://schemas.microsoft.com/office/drawing/2014/main" id="{EBC49961-B0F2-41EC-8F7F-229564A3255E}"/>
              </a:ext>
            </a:extLst>
          </p:cNvPr>
          <p:cNvPicPr>
            <a:picLocks noChangeAspect="1"/>
          </p:cNvPicPr>
          <p:nvPr/>
        </p:nvPicPr>
        <p:blipFill>
          <a:blip r:embed="rId2"/>
          <a:stretch>
            <a:fillRect/>
          </a:stretch>
        </p:blipFill>
        <p:spPr>
          <a:xfrm>
            <a:off x="5567024" y="2079205"/>
            <a:ext cx="2027200" cy="1239850"/>
          </a:xfrm>
          <a:prstGeom prst="rect">
            <a:avLst/>
          </a:prstGeom>
        </p:spPr>
      </p:pic>
      <p:pic>
        <p:nvPicPr>
          <p:cNvPr id="7" name="Picture 6">
            <a:extLst>
              <a:ext uri="{FF2B5EF4-FFF2-40B4-BE49-F238E27FC236}">
                <a16:creationId xmlns:a16="http://schemas.microsoft.com/office/drawing/2014/main" id="{074E7F30-DE81-4A8D-BDA9-0ACF77910BDB}"/>
              </a:ext>
            </a:extLst>
          </p:cNvPr>
          <p:cNvPicPr>
            <a:picLocks noChangeAspect="1"/>
          </p:cNvPicPr>
          <p:nvPr/>
        </p:nvPicPr>
        <p:blipFill>
          <a:blip r:embed="rId3"/>
          <a:stretch>
            <a:fillRect/>
          </a:stretch>
        </p:blipFill>
        <p:spPr>
          <a:xfrm>
            <a:off x="5767244" y="3423503"/>
            <a:ext cx="1540976" cy="1446184"/>
          </a:xfrm>
          <a:prstGeom prst="rect">
            <a:avLst/>
          </a:prstGeom>
        </p:spPr>
      </p:pic>
      <p:grpSp>
        <p:nvGrpSpPr>
          <p:cNvPr id="11" name="Group 10">
            <a:extLst>
              <a:ext uri="{FF2B5EF4-FFF2-40B4-BE49-F238E27FC236}">
                <a16:creationId xmlns:a16="http://schemas.microsoft.com/office/drawing/2014/main" id="{37E996E8-F2B4-4D8E-9C06-06D6226B3C3A}"/>
              </a:ext>
            </a:extLst>
          </p:cNvPr>
          <p:cNvGrpSpPr/>
          <p:nvPr/>
        </p:nvGrpSpPr>
        <p:grpSpPr>
          <a:xfrm>
            <a:off x="5578929" y="279289"/>
            <a:ext cx="2015295" cy="1653771"/>
            <a:chOff x="5578929" y="279289"/>
            <a:chExt cx="2015295" cy="1653771"/>
          </a:xfrm>
        </p:grpSpPr>
        <p:pic>
          <p:nvPicPr>
            <p:cNvPr id="9" name="Picture 8" descr="A stack of flyers on a table&#10;&#10;Description generated with high confidence">
              <a:extLst>
                <a:ext uri="{FF2B5EF4-FFF2-40B4-BE49-F238E27FC236}">
                  <a16:creationId xmlns:a16="http://schemas.microsoft.com/office/drawing/2014/main" id="{0A95B9C6-ACCA-431E-83B0-BB49A825F03B}"/>
                </a:ext>
              </a:extLst>
            </p:cNvPr>
            <p:cNvPicPr>
              <a:picLocks noChangeAspect="1"/>
            </p:cNvPicPr>
            <p:nvPr/>
          </p:nvPicPr>
          <p:blipFill>
            <a:blip r:embed="rId4"/>
            <a:stretch>
              <a:fillRect/>
            </a:stretch>
          </p:blipFill>
          <p:spPr>
            <a:xfrm>
              <a:off x="5683529" y="279289"/>
              <a:ext cx="1818000" cy="1363500"/>
            </a:xfrm>
            <a:prstGeom prst="rect">
              <a:avLst/>
            </a:prstGeom>
          </p:spPr>
        </p:pic>
        <p:sp>
          <p:nvSpPr>
            <p:cNvPr id="10" name="TextBox 9">
              <a:extLst>
                <a:ext uri="{FF2B5EF4-FFF2-40B4-BE49-F238E27FC236}">
                  <a16:creationId xmlns:a16="http://schemas.microsoft.com/office/drawing/2014/main" id="{9D9B6755-408B-42F2-BE4F-769C19D13758}"/>
                </a:ext>
              </a:extLst>
            </p:cNvPr>
            <p:cNvSpPr txBox="1"/>
            <p:nvPr/>
          </p:nvSpPr>
          <p:spPr>
            <a:xfrm>
              <a:off x="5578929" y="1625283"/>
              <a:ext cx="2015295" cy="307777"/>
            </a:xfrm>
            <a:prstGeom prst="rect">
              <a:avLst/>
            </a:prstGeom>
            <a:noFill/>
          </p:spPr>
          <p:txBody>
            <a:bodyPr wrap="none" rtlCol="0">
              <a:spAutoFit/>
            </a:bodyPr>
            <a:lstStyle/>
            <a:p>
              <a:r>
                <a:rPr lang="en-US" dirty="0"/>
                <a:t>$11 car stealing device</a:t>
              </a:r>
            </a:p>
          </p:txBody>
        </p:sp>
      </p:grpSp>
      <p:sp>
        <p:nvSpPr>
          <p:cNvPr id="12" name="Shape 4041">
            <a:extLst>
              <a:ext uri="{FF2B5EF4-FFF2-40B4-BE49-F238E27FC236}">
                <a16:creationId xmlns:a16="http://schemas.microsoft.com/office/drawing/2014/main" id="{2C2570B6-2ADD-45BD-A4A7-3BC92E3B5691}"/>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92</a:t>
            </a:fld>
            <a:endParaRPr lang="en" dirty="0"/>
          </a:p>
        </p:txBody>
      </p:sp>
    </p:spTree>
    <p:extLst>
      <p:ext uri="{BB962C8B-B14F-4D97-AF65-F5344CB8AC3E}">
        <p14:creationId xmlns:p14="http://schemas.microsoft.com/office/powerpoint/2010/main" val="8569450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Breaks </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55000" lnSpcReduction="20000"/>
          </a:bodyPr>
          <a:lstStyle/>
          <a:p>
            <a:r>
              <a:rPr lang="en-US" dirty="0"/>
              <a:t>Block cipher </a:t>
            </a:r>
            <a:r>
              <a:rPr lang="en-US" b="1" dirty="0">
                <a:solidFill>
                  <a:srgbClr val="0070C0"/>
                </a:solidFill>
              </a:rPr>
              <a:t>Madryga</a:t>
            </a:r>
            <a:r>
              <a:rPr lang="en-US" dirty="0"/>
              <a:t> proposed 1984, not widely used, found susceptible to cipher-only attacks in 1998</a:t>
            </a:r>
          </a:p>
          <a:p>
            <a:r>
              <a:rPr lang="en-US" b="1" dirty="0">
                <a:solidFill>
                  <a:srgbClr val="0070C0"/>
                </a:solidFill>
              </a:rPr>
              <a:t>GOST</a:t>
            </a:r>
            <a:r>
              <a:rPr lang="en-US" dirty="0"/>
              <a:t>, developed in 1970s, published 1989 (Soviet Russian), 256 bit key size, 64 bit block, 2007-2012 breaks in 2^178</a:t>
            </a:r>
          </a:p>
          <a:p>
            <a:pPr fontAlgn="ctr"/>
            <a:r>
              <a:rPr lang="en-US" b="1" dirty="0">
                <a:solidFill>
                  <a:srgbClr val="0070C0"/>
                </a:solidFill>
              </a:rPr>
              <a:t>FEAL-4</a:t>
            </a:r>
            <a:r>
              <a:rPr lang="en-US" dirty="0"/>
              <a:t> proposed as DES replacement in 1987, destroyed by range of practical attacks by 1990.</a:t>
            </a:r>
          </a:p>
          <a:p>
            <a:pPr fontAlgn="ctr"/>
            <a:r>
              <a:rPr lang="en-US" b="1" dirty="0">
                <a:solidFill>
                  <a:srgbClr val="0070C0"/>
                </a:solidFill>
              </a:rPr>
              <a:t>DES</a:t>
            </a:r>
            <a:r>
              <a:rPr lang="en-US" dirty="0"/>
              <a:t> - broken 1990 Biham+Shamir, 2^47, 1998 brute force cracked single-DES (EFF DES Cracker), </a:t>
            </a:r>
          </a:p>
          <a:p>
            <a:pPr fontAlgn="ctr"/>
            <a:r>
              <a:rPr lang="en-US" dirty="0"/>
              <a:t>Old 40-bit “export strength” crypto broken in make cases</a:t>
            </a:r>
          </a:p>
          <a:p>
            <a:pPr fontAlgn="ctr"/>
            <a:r>
              <a:rPr lang="en-US" dirty="0"/>
              <a:t>DVD Content Scrambling System (</a:t>
            </a:r>
            <a:r>
              <a:rPr lang="en-US" b="1" dirty="0">
                <a:solidFill>
                  <a:srgbClr val="0070C0"/>
                </a:solidFill>
              </a:rPr>
              <a:t>CSS</a:t>
            </a:r>
            <a:r>
              <a:rPr lang="en-US" dirty="0"/>
              <a:t>) 1996 released, cracked 1999</a:t>
            </a:r>
          </a:p>
          <a:p>
            <a:r>
              <a:rPr lang="en-US" b="1" dirty="0">
                <a:solidFill>
                  <a:srgbClr val="0070C0"/>
                </a:solidFill>
              </a:rPr>
              <a:t>SHA-0</a:t>
            </a:r>
            <a:r>
              <a:rPr lang="en-US" dirty="0"/>
              <a:t> - made 1993, revised immediately due to flaw to SHA-1, 1998 attack, 2008 boomerang collisions down to 2^33</a:t>
            </a:r>
          </a:p>
          <a:p>
            <a:r>
              <a:rPr lang="en-US" b="1" dirty="0">
                <a:solidFill>
                  <a:srgbClr val="0070C0"/>
                </a:solidFill>
              </a:rPr>
              <a:t>SHA-1</a:t>
            </a:r>
            <a:r>
              <a:rPr lang="en-US" dirty="0"/>
              <a:t> - made 1995, weakened from 2005 (2^69) to 2017 (2^63)</a:t>
            </a:r>
          </a:p>
          <a:p>
            <a:pPr fontAlgn="ctr"/>
            <a:r>
              <a:rPr lang="en-US" b="1" dirty="0">
                <a:solidFill>
                  <a:srgbClr val="0070C0"/>
                </a:solidFill>
              </a:rPr>
              <a:t>A5/1</a:t>
            </a:r>
            <a:r>
              <a:rPr lang="en-US" dirty="0"/>
              <a:t> (made in 1987, broken 2000), </a:t>
            </a:r>
            <a:r>
              <a:rPr lang="en-US" b="1" dirty="0">
                <a:solidFill>
                  <a:srgbClr val="0070C0"/>
                </a:solidFill>
              </a:rPr>
              <a:t>A5/2</a:t>
            </a:r>
            <a:r>
              <a:rPr lang="en-US" dirty="0"/>
              <a:t>, </a:t>
            </a:r>
            <a:r>
              <a:rPr lang="en-US" b="1" dirty="0">
                <a:solidFill>
                  <a:srgbClr val="0070C0"/>
                </a:solidFill>
              </a:rPr>
              <a:t>CMEA</a:t>
            </a:r>
            <a:r>
              <a:rPr lang="en-US" dirty="0"/>
              <a:t>, </a:t>
            </a:r>
            <a:r>
              <a:rPr lang="en-US" b="1" dirty="0">
                <a:solidFill>
                  <a:srgbClr val="0070C0"/>
                </a:solidFill>
              </a:rPr>
              <a:t>DECT</a:t>
            </a:r>
            <a:r>
              <a:rPr lang="en-US" dirty="0"/>
              <a:t> used in phones, broken in hours, minutes, or seconds</a:t>
            </a:r>
          </a:p>
          <a:p>
            <a:pPr fontAlgn="ctr"/>
            <a:r>
              <a:rPr lang="en-US" dirty="0"/>
              <a:t>Stream cipher </a:t>
            </a:r>
            <a:r>
              <a:rPr lang="en-US" b="1" dirty="0">
                <a:solidFill>
                  <a:srgbClr val="0070C0"/>
                </a:solidFill>
              </a:rPr>
              <a:t>RC4</a:t>
            </a:r>
            <a:r>
              <a:rPr lang="en-US" dirty="0"/>
              <a:t> (designed 1987, broken in stages 1994-2013) used in SSL, TSL, WEP, WPA. </a:t>
            </a:r>
          </a:p>
          <a:p>
            <a:pPr fontAlgn="ctr"/>
            <a:r>
              <a:rPr lang="en-US" b="1" dirty="0">
                <a:solidFill>
                  <a:srgbClr val="0070C0"/>
                </a:solidFill>
              </a:rPr>
              <a:t>WEP</a:t>
            </a:r>
            <a:r>
              <a:rPr lang="en-US" dirty="0"/>
              <a:t> broken because of weaknesses in RC4 and poor design allowing related-key attacks, replaced by WPA then WPA2</a:t>
            </a:r>
          </a:p>
          <a:p>
            <a:pPr fontAlgn="ctr"/>
            <a:r>
              <a:rPr lang="en-US" b="1" dirty="0">
                <a:solidFill>
                  <a:srgbClr val="0070C0"/>
                </a:solidFill>
              </a:rPr>
              <a:t>MD5</a:t>
            </a:r>
            <a:r>
              <a:rPr lang="en-US" dirty="0"/>
              <a:t> - designed 1991, collision 5 years later, 2009 reduced to 2^39 (from 2^128)</a:t>
            </a:r>
          </a:p>
          <a:p>
            <a:pPr fontAlgn="ctr"/>
            <a:r>
              <a:rPr lang="en-US" dirty="0"/>
              <a:t>2008, MD5 weaknesses and poor certificate issuer practices allowed collision attacks on hash functions. Issuer fixed practices</a:t>
            </a:r>
          </a:p>
          <a:p>
            <a:endParaRPr lang="en-US" dirty="0"/>
          </a:p>
        </p:txBody>
      </p:sp>
      <p:sp>
        <p:nvSpPr>
          <p:cNvPr id="5" name="Shape 4041">
            <a:extLst>
              <a:ext uri="{FF2B5EF4-FFF2-40B4-BE49-F238E27FC236}">
                <a16:creationId xmlns:a16="http://schemas.microsoft.com/office/drawing/2014/main" id="{8F6C468D-0A8A-4DBF-B884-A01FD125CB7D}"/>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93</a:t>
            </a:fld>
            <a:endParaRPr lang="en" dirty="0"/>
          </a:p>
        </p:txBody>
      </p:sp>
    </p:spTree>
    <p:extLst>
      <p:ext uri="{BB962C8B-B14F-4D97-AF65-F5344CB8AC3E}">
        <p14:creationId xmlns:p14="http://schemas.microsoft.com/office/powerpoint/2010/main" val="21764140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Advanced Encryption Standard (AES)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92500" lnSpcReduction="20000"/>
          </a:bodyPr>
          <a:lstStyle/>
          <a:p>
            <a:r>
              <a:rPr lang="en-US" dirty="0"/>
              <a:t>NIST sponsored competition, started 1997</a:t>
            </a:r>
          </a:p>
          <a:p>
            <a:r>
              <a:rPr lang="en-US" dirty="0"/>
              <a:t>Needed to replace 3DES</a:t>
            </a:r>
          </a:p>
          <a:p>
            <a:r>
              <a:rPr lang="en-US" dirty="0"/>
              <a:t>Finalists: MARS, RC6, Rijndael, Serpent, Twofish</a:t>
            </a:r>
          </a:p>
          <a:p>
            <a:r>
              <a:rPr lang="en-US" dirty="0"/>
              <a:t>AES wins (Vincent Rijmen, Joan Daeman)</a:t>
            </a:r>
          </a:p>
          <a:p>
            <a:pPr lvl="1"/>
            <a:r>
              <a:rPr lang="en-US" dirty="0"/>
              <a:t>subset of Rijndael</a:t>
            </a:r>
          </a:p>
          <a:p>
            <a:pPr lvl="1"/>
            <a:r>
              <a:rPr lang="en-US" dirty="0"/>
              <a:t>AES has fewer block and key sizes</a:t>
            </a:r>
          </a:p>
          <a:p>
            <a:pPr lvl="1"/>
            <a:r>
              <a:rPr lang="en-US" dirty="0"/>
              <a:t>Federal Standard in 2002</a:t>
            </a:r>
          </a:p>
          <a:p>
            <a:pPr lvl="1"/>
            <a:r>
              <a:rPr lang="en-US" dirty="0"/>
              <a:t>Only publicly available cipher allowed for </a:t>
            </a:r>
            <a:br>
              <a:rPr lang="en-US" dirty="0"/>
            </a:br>
            <a:r>
              <a:rPr lang="en-US" dirty="0"/>
              <a:t>Top Secret data</a:t>
            </a:r>
          </a:p>
          <a:p>
            <a:r>
              <a:rPr lang="en-US" dirty="0"/>
              <a:t>Modern</a:t>
            </a:r>
          </a:p>
          <a:p>
            <a:r>
              <a:rPr lang="en-US" dirty="0"/>
              <a:t>Strong, fast</a:t>
            </a:r>
          </a:p>
          <a:p>
            <a:r>
              <a:rPr lang="en-US" dirty="0"/>
              <a:t>Now has lots of hardware support</a:t>
            </a:r>
          </a:p>
          <a:p>
            <a:endParaRPr lang="en-US" dirty="0"/>
          </a:p>
        </p:txBody>
      </p:sp>
      <p:pic>
        <p:nvPicPr>
          <p:cNvPr id="6" name="Picture 5" descr="A close up of a person in glasses looking at the camera&#10;&#10;Description generated with very high confidence">
            <a:extLst>
              <a:ext uri="{FF2B5EF4-FFF2-40B4-BE49-F238E27FC236}">
                <a16:creationId xmlns:a16="http://schemas.microsoft.com/office/drawing/2014/main" id="{290EC4A3-EE41-49BC-8C67-5E829CE06487}"/>
              </a:ext>
            </a:extLst>
          </p:cNvPr>
          <p:cNvPicPr>
            <a:picLocks noChangeAspect="1"/>
          </p:cNvPicPr>
          <p:nvPr/>
        </p:nvPicPr>
        <p:blipFill>
          <a:blip r:embed="rId3"/>
          <a:stretch>
            <a:fillRect/>
          </a:stretch>
        </p:blipFill>
        <p:spPr>
          <a:xfrm>
            <a:off x="5717145" y="1760238"/>
            <a:ext cx="1921165" cy="1384215"/>
          </a:xfrm>
          <a:prstGeom prst="rect">
            <a:avLst/>
          </a:prstGeom>
        </p:spPr>
      </p:pic>
      <p:sp>
        <p:nvSpPr>
          <p:cNvPr id="5" name="Shape 4041">
            <a:extLst>
              <a:ext uri="{FF2B5EF4-FFF2-40B4-BE49-F238E27FC236}">
                <a16:creationId xmlns:a16="http://schemas.microsoft.com/office/drawing/2014/main" id="{E6F21BF7-664E-43F5-8246-A2449F5F408E}"/>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94</a:t>
            </a:fld>
            <a:endParaRPr lang="en" dirty="0"/>
          </a:p>
        </p:txBody>
      </p:sp>
    </p:spTree>
    <p:extLst>
      <p:ext uri="{BB962C8B-B14F-4D97-AF65-F5344CB8AC3E}">
        <p14:creationId xmlns:p14="http://schemas.microsoft.com/office/powerpoint/2010/main" val="384471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AES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lnSpcReduction="10000"/>
          </a:bodyPr>
          <a:lstStyle/>
          <a:p>
            <a:r>
              <a:rPr lang="en-US" dirty="0"/>
              <a:t>Key is 128, 192, or 256 bits</a:t>
            </a:r>
          </a:p>
          <a:p>
            <a:r>
              <a:rPr lang="en-US" dirty="0"/>
              <a:t>Corresponds to 10, 12, or 14 rounds of cipher</a:t>
            </a:r>
          </a:p>
          <a:p>
            <a:r>
              <a:rPr lang="en-US" dirty="0"/>
              <a:t>Bytes treated as entries in </a:t>
            </a:r>
            <a:r>
              <a:rPr lang="en-US" i="1" dirty="0"/>
              <a:t>finite field</a:t>
            </a:r>
            <a:r>
              <a:rPr lang="en-US" dirty="0"/>
              <a:t> </a:t>
            </a:r>
          </a:p>
          <a:p>
            <a:pPr lvl="1"/>
            <a:r>
              <a:rPr lang="en-US" dirty="0"/>
              <a:t>Addition is XOR</a:t>
            </a:r>
          </a:p>
          <a:p>
            <a:pPr lvl="1"/>
            <a:r>
              <a:rPr lang="en-US" dirty="0"/>
              <a:t>Byte 0b1001_0111 is polynomial </a:t>
            </a:r>
            <a:r>
              <a:rPr lang="en-US" dirty="0">
                <a:solidFill>
                  <a:srgbClr val="FF0000"/>
                </a:solidFill>
              </a:rPr>
              <a:t>x</a:t>
            </a:r>
            <a:r>
              <a:rPr lang="en-US" baseline="30000" dirty="0">
                <a:solidFill>
                  <a:srgbClr val="FF0000"/>
                </a:solidFill>
              </a:rPr>
              <a:t>7 </a:t>
            </a:r>
            <a:r>
              <a:rPr lang="en-US" dirty="0">
                <a:solidFill>
                  <a:srgbClr val="FF0000"/>
                </a:solidFill>
              </a:rPr>
              <a:t>+ x</a:t>
            </a:r>
            <a:r>
              <a:rPr lang="en-US" baseline="30000" dirty="0">
                <a:solidFill>
                  <a:srgbClr val="FF0000"/>
                </a:solidFill>
              </a:rPr>
              <a:t>4 </a:t>
            </a:r>
            <a:r>
              <a:rPr lang="en-US" dirty="0">
                <a:solidFill>
                  <a:srgbClr val="FF0000"/>
                </a:solidFill>
              </a:rPr>
              <a:t>+ x</a:t>
            </a:r>
            <a:r>
              <a:rPr lang="en-US" baseline="30000" dirty="0">
                <a:solidFill>
                  <a:srgbClr val="FF0000"/>
                </a:solidFill>
              </a:rPr>
              <a:t>2 </a:t>
            </a:r>
            <a:r>
              <a:rPr lang="en-US" dirty="0">
                <a:solidFill>
                  <a:srgbClr val="FF0000"/>
                </a:solidFill>
              </a:rPr>
              <a:t>+ x + 1</a:t>
            </a:r>
          </a:p>
          <a:p>
            <a:pPr lvl="1"/>
            <a:r>
              <a:rPr lang="en-US" dirty="0"/>
              <a:t>Multiplication as polynomial multiplication taken </a:t>
            </a:r>
            <a:br>
              <a:rPr lang="en-US" dirty="0"/>
            </a:br>
            <a:r>
              <a:rPr lang="en-US" dirty="0"/>
              <a:t>as remainder of </a:t>
            </a:r>
            <a:r>
              <a:rPr lang="en-US" altLang="en-US" i="1" dirty="0">
                <a:solidFill>
                  <a:srgbClr val="FF0000"/>
                </a:solidFill>
              </a:rPr>
              <a:t>x</a:t>
            </a:r>
            <a:r>
              <a:rPr lang="en-US" altLang="en-US" baseline="30000" dirty="0">
                <a:solidFill>
                  <a:srgbClr val="FF0000"/>
                </a:solidFill>
              </a:rPr>
              <a:t>8</a:t>
            </a:r>
            <a:r>
              <a:rPr lang="en-US" altLang="en-US" dirty="0">
                <a:solidFill>
                  <a:srgbClr val="FF0000"/>
                </a:solidFill>
              </a:rPr>
              <a:t> + </a:t>
            </a:r>
            <a:r>
              <a:rPr lang="en-US" altLang="en-US" i="1" dirty="0">
                <a:solidFill>
                  <a:srgbClr val="FF0000"/>
                </a:solidFill>
              </a:rPr>
              <a:t>x</a:t>
            </a:r>
            <a:r>
              <a:rPr lang="en-US" altLang="en-US" baseline="30000" dirty="0">
                <a:solidFill>
                  <a:srgbClr val="FF0000"/>
                </a:solidFill>
              </a:rPr>
              <a:t>4</a:t>
            </a:r>
            <a:r>
              <a:rPr lang="en-US" altLang="en-US" dirty="0">
                <a:solidFill>
                  <a:srgbClr val="FF0000"/>
                </a:solidFill>
              </a:rPr>
              <a:t> + </a:t>
            </a:r>
            <a:r>
              <a:rPr lang="en-US" altLang="en-US" i="1" dirty="0">
                <a:solidFill>
                  <a:srgbClr val="FF0000"/>
                </a:solidFill>
              </a:rPr>
              <a:t>x</a:t>
            </a:r>
            <a:r>
              <a:rPr lang="en-US" altLang="en-US" baseline="30000" dirty="0">
                <a:solidFill>
                  <a:srgbClr val="FF0000"/>
                </a:solidFill>
              </a:rPr>
              <a:t>3</a:t>
            </a:r>
            <a:r>
              <a:rPr lang="en-US" altLang="en-US" dirty="0">
                <a:solidFill>
                  <a:srgbClr val="FF0000"/>
                </a:solidFill>
              </a:rPr>
              <a:t> + </a:t>
            </a:r>
            <a:r>
              <a:rPr lang="en-US" altLang="en-US" i="1" dirty="0">
                <a:solidFill>
                  <a:srgbClr val="FF0000"/>
                </a:solidFill>
              </a:rPr>
              <a:t>x </a:t>
            </a:r>
            <a:r>
              <a:rPr lang="en-US" altLang="en-US" dirty="0">
                <a:solidFill>
                  <a:srgbClr val="FF0000"/>
                </a:solidFill>
              </a:rPr>
              <a:t>+1</a:t>
            </a:r>
            <a:endParaRPr lang="en-US" dirty="0">
              <a:solidFill>
                <a:srgbClr val="FF0000"/>
              </a:solidFill>
            </a:endParaRPr>
          </a:p>
          <a:p>
            <a:r>
              <a:rPr lang="en-US" dirty="0"/>
              <a:t>AES S-Box</a:t>
            </a:r>
          </a:p>
          <a:p>
            <a:pPr lvl="1"/>
            <a:r>
              <a:rPr lang="en-US" dirty="0"/>
              <a:t>Invert byte in AES finite field GF256, then -&gt;</a:t>
            </a:r>
          </a:p>
          <a:p>
            <a:pPr lvl="1"/>
            <a:endParaRPr lang="en-US" dirty="0"/>
          </a:p>
          <a:p>
            <a:r>
              <a:rPr lang="en-US" dirty="0"/>
              <a:t>Designed to resist linear and differential attacks</a:t>
            </a:r>
          </a:p>
          <a:p>
            <a:endParaRPr lang="en-US" dirty="0"/>
          </a:p>
          <a:p>
            <a:endParaRPr lang="en-US" dirty="0"/>
          </a:p>
        </p:txBody>
      </p:sp>
      <p:pic>
        <p:nvPicPr>
          <p:cNvPr id="1026" name="Picture 2" descr="Machine generated alternative text:&#10;$2 &#10;o &#10;0 &#10;o &#10;0 &#10;1 &#10;1 &#10;1 &#10;1 &#10;o &#10;o &#10;0 &#10;o &#10;1 &#10;1 &#10;1 &#10;1 &#10;1 &#10;o &#10;o &#10;0 &#10;O &#10;1 &#10;1 &#10;1 &#10;1 &#10;1 &#10;1 &#10;o &#10;O &#10;0 &#10;1 &#10;1 &#10;1 &#10;1 &#10;1 &#10;1 &#10;O &#10;0 &#10;1 &#10;1 &#10;1 &#10;4. &#10;1 &#10;0 &#10;0 &#10;1 ">
            <a:extLst>
              <a:ext uri="{FF2B5EF4-FFF2-40B4-BE49-F238E27FC236}">
                <a16:creationId xmlns:a16="http://schemas.microsoft.com/office/drawing/2014/main" id="{7B55197F-6499-4AFF-B931-9B632FE9B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4989" y="3008302"/>
            <a:ext cx="1618909" cy="948660"/>
          </a:xfrm>
          <a:prstGeom prst="rect">
            <a:avLst/>
          </a:prstGeom>
          <a:noFill/>
          <a:extLst>
            <a:ext uri="{909E8E84-426E-40DD-AFC4-6F175D3DCCD1}">
              <a14:hiddenFill xmlns:a14="http://schemas.microsoft.com/office/drawing/2010/main">
                <a:solidFill>
                  <a:srgbClr val="FFFFFF"/>
                </a:solidFill>
              </a14:hiddenFill>
            </a:ext>
          </a:extLst>
        </p:spPr>
      </p:pic>
      <p:sp>
        <p:nvSpPr>
          <p:cNvPr id="5" name="Shape 4041">
            <a:extLst>
              <a:ext uri="{FF2B5EF4-FFF2-40B4-BE49-F238E27FC236}">
                <a16:creationId xmlns:a16="http://schemas.microsoft.com/office/drawing/2014/main" id="{35012C3C-504B-423C-BD38-978A2C168450}"/>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95</a:t>
            </a:fld>
            <a:endParaRPr lang="en" dirty="0"/>
          </a:p>
        </p:txBody>
      </p:sp>
    </p:spTree>
    <p:extLst>
      <p:ext uri="{BB962C8B-B14F-4D97-AF65-F5344CB8AC3E}">
        <p14:creationId xmlns:p14="http://schemas.microsoft.com/office/powerpoint/2010/main" val="14617640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AES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fontScale="70000" lnSpcReduction="20000"/>
          </a:bodyPr>
          <a:lstStyle/>
          <a:p>
            <a:r>
              <a:rPr lang="en-US" dirty="0"/>
              <a:t>Stage 1: Substitute</a:t>
            </a:r>
          </a:p>
          <a:p>
            <a:pPr lvl="1"/>
            <a:r>
              <a:rPr lang="en-US" dirty="0"/>
              <a:t>Invert byte in GF2^8</a:t>
            </a:r>
          </a:p>
          <a:p>
            <a:pPr lvl="1"/>
            <a:r>
              <a:rPr lang="en-US" dirty="0"/>
              <a:t>Apply S-box</a:t>
            </a:r>
          </a:p>
          <a:p>
            <a:endParaRPr lang="en-US" dirty="0"/>
          </a:p>
          <a:p>
            <a:r>
              <a:rPr lang="en-US" dirty="0"/>
              <a:t>Stage 2: Shift rows</a:t>
            </a:r>
          </a:p>
          <a:p>
            <a:pPr lvl="1"/>
            <a:r>
              <a:rPr lang="en-US" dirty="0"/>
              <a:t>Each row cyclically shifted 0,1,2,3</a:t>
            </a:r>
          </a:p>
          <a:p>
            <a:endParaRPr lang="en-US" dirty="0"/>
          </a:p>
          <a:p>
            <a:r>
              <a:rPr lang="en-US" dirty="0"/>
              <a:t>Stage 3: Mix columns</a:t>
            </a:r>
          </a:p>
          <a:p>
            <a:pPr lvl="1"/>
            <a:r>
              <a:rPr lang="en-US" dirty="0"/>
              <a:t>Each column treated as polynomial</a:t>
            </a:r>
          </a:p>
          <a:p>
            <a:pPr lvl="1"/>
            <a:r>
              <a:rPr lang="en-US" dirty="0"/>
              <a:t>Multiplied by fixed polynomial</a:t>
            </a:r>
          </a:p>
          <a:p>
            <a:pPr lvl="1"/>
            <a:r>
              <a:rPr lang="en-US" dirty="0"/>
              <a:t>Result taken mod x^4+1</a:t>
            </a:r>
          </a:p>
          <a:p>
            <a:endParaRPr lang="en-US" dirty="0"/>
          </a:p>
          <a:p>
            <a:r>
              <a:rPr lang="en-US" dirty="0"/>
              <a:t>Stage 4: XOR round key</a:t>
            </a:r>
          </a:p>
          <a:p>
            <a:pPr lvl="1"/>
            <a:r>
              <a:rPr lang="en-US" dirty="0"/>
              <a:t>Round key derived from main key</a:t>
            </a:r>
          </a:p>
          <a:p>
            <a:pPr lvl="1"/>
            <a:r>
              <a:rPr lang="en-US" dirty="0"/>
              <a:t>Uses pieces of rest of algorithm for simplicity</a:t>
            </a:r>
          </a:p>
          <a:p>
            <a:endParaRPr lang="en-US" dirty="0"/>
          </a:p>
        </p:txBody>
      </p:sp>
      <p:grpSp>
        <p:nvGrpSpPr>
          <p:cNvPr id="2" name="Group 1">
            <a:extLst>
              <a:ext uri="{FF2B5EF4-FFF2-40B4-BE49-F238E27FC236}">
                <a16:creationId xmlns:a16="http://schemas.microsoft.com/office/drawing/2014/main" id="{E04E87A6-2AF9-4AB9-8BD3-4F22A7960C69}"/>
              </a:ext>
            </a:extLst>
          </p:cNvPr>
          <p:cNvGrpSpPr/>
          <p:nvPr/>
        </p:nvGrpSpPr>
        <p:grpSpPr>
          <a:xfrm>
            <a:off x="4629871" y="436992"/>
            <a:ext cx="2092231" cy="4459737"/>
            <a:chOff x="3921948" y="715363"/>
            <a:chExt cx="2487277" cy="5301804"/>
          </a:xfrm>
        </p:grpSpPr>
        <p:pic>
          <p:nvPicPr>
            <p:cNvPr id="5" name="Picture 4" descr="800px-AES-SubBytes">
              <a:extLst>
                <a:ext uri="{FF2B5EF4-FFF2-40B4-BE49-F238E27FC236}">
                  <a16:creationId xmlns:a16="http://schemas.microsoft.com/office/drawing/2014/main" id="{09EC8022-AC5A-43F8-A01C-826C8051FE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0171" y="715363"/>
              <a:ext cx="2240629" cy="11624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320px-AES-ShiftRows">
              <a:extLst>
                <a:ext uri="{FF2B5EF4-FFF2-40B4-BE49-F238E27FC236}">
                  <a16:creationId xmlns:a16="http://schemas.microsoft.com/office/drawing/2014/main" id="{811D26E5-32A0-4320-8028-E3D9537E51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1948" y="1877783"/>
              <a:ext cx="2487277" cy="9250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320px-AES-MixColumns">
              <a:extLst>
                <a:ext uri="{FF2B5EF4-FFF2-40B4-BE49-F238E27FC236}">
                  <a16:creationId xmlns:a16="http://schemas.microsoft.com/office/drawing/2014/main" id="{284874A8-D930-4F7F-BABA-7E7F50F570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1746" y="2878342"/>
              <a:ext cx="2249054" cy="119530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320px-AES-AddRoundKey">
              <a:extLst>
                <a:ext uri="{FF2B5EF4-FFF2-40B4-BE49-F238E27FC236}">
                  <a16:creationId xmlns:a16="http://schemas.microsoft.com/office/drawing/2014/main" id="{EC1E948B-70DA-448A-9CF5-0B1335C51E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51746" y="4269832"/>
              <a:ext cx="2245320" cy="1747335"/>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Shape 4041">
            <a:extLst>
              <a:ext uri="{FF2B5EF4-FFF2-40B4-BE49-F238E27FC236}">
                <a16:creationId xmlns:a16="http://schemas.microsoft.com/office/drawing/2014/main" id="{7DC6BDF4-83E4-4C49-A91D-6B8C8CFBFA67}"/>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96</a:t>
            </a:fld>
            <a:endParaRPr lang="en" dirty="0"/>
          </a:p>
        </p:txBody>
      </p:sp>
    </p:spTree>
    <p:extLst>
      <p:ext uri="{BB962C8B-B14F-4D97-AF65-F5344CB8AC3E}">
        <p14:creationId xmlns:p14="http://schemas.microsoft.com/office/powerpoint/2010/main" val="30077572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AES key schedule</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r>
              <a:rPr lang="en-US" dirty="0"/>
              <a:t>RotWord</a:t>
            </a:r>
          </a:p>
          <a:p>
            <a:pPr lvl="1"/>
            <a:r>
              <a:rPr lang="en-US" dirty="0"/>
              <a:t>Rotates 32 bit word 8 bits to left</a:t>
            </a:r>
          </a:p>
          <a:p>
            <a:pPr lvl="1"/>
            <a:endParaRPr lang="en-US" dirty="0"/>
          </a:p>
          <a:p>
            <a:r>
              <a:rPr lang="en-US" dirty="0"/>
              <a:t>SubWord</a:t>
            </a:r>
          </a:p>
          <a:p>
            <a:pPr lvl="1"/>
            <a:r>
              <a:rPr lang="en-US" dirty="0"/>
              <a:t>Apply S-box to each of 4 bytes</a:t>
            </a:r>
          </a:p>
          <a:p>
            <a:pPr lvl="1"/>
            <a:endParaRPr lang="en-US" dirty="0"/>
          </a:p>
          <a:p>
            <a:r>
              <a:rPr lang="en-US" dirty="0"/>
              <a:t>Rcon</a:t>
            </a:r>
          </a:p>
          <a:p>
            <a:pPr lvl="1"/>
            <a:r>
              <a:rPr lang="en-US" dirty="0"/>
              <a:t>On leftmost byte, compute 2</a:t>
            </a:r>
            <a:r>
              <a:rPr lang="en-US" baseline="30000" dirty="0"/>
              <a:t>round #</a:t>
            </a:r>
            <a:r>
              <a:rPr lang="en-US" dirty="0"/>
              <a:t>,</a:t>
            </a:r>
            <a:br>
              <a:rPr lang="en-US" dirty="0"/>
            </a:br>
            <a:r>
              <a:rPr lang="en-US" dirty="0"/>
              <a:t>treat as polynomial in GF256 as before</a:t>
            </a:r>
            <a:endParaRPr lang="en-US" baseline="30000" dirty="0"/>
          </a:p>
          <a:p>
            <a:pPr lvl="1"/>
            <a:endParaRPr lang="en-US" dirty="0"/>
          </a:p>
          <a:p>
            <a:endParaRPr lang="en-US" dirty="0"/>
          </a:p>
          <a:p>
            <a:endParaRPr lang="en-US" dirty="0"/>
          </a:p>
          <a:p>
            <a:endParaRPr lang="en-US" dirty="0"/>
          </a:p>
        </p:txBody>
      </p:sp>
      <p:grpSp>
        <p:nvGrpSpPr>
          <p:cNvPr id="6" name="Group 5">
            <a:extLst>
              <a:ext uri="{FF2B5EF4-FFF2-40B4-BE49-F238E27FC236}">
                <a16:creationId xmlns:a16="http://schemas.microsoft.com/office/drawing/2014/main" id="{391B6F77-BCFD-4638-A895-D25B7E799518}"/>
              </a:ext>
            </a:extLst>
          </p:cNvPr>
          <p:cNvGrpSpPr/>
          <p:nvPr/>
        </p:nvGrpSpPr>
        <p:grpSpPr>
          <a:xfrm>
            <a:off x="4955764" y="1085413"/>
            <a:ext cx="2754913" cy="2972674"/>
            <a:chOff x="5047935" y="525797"/>
            <a:chExt cx="2526387" cy="2726084"/>
          </a:xfrm>
        </p:grpSpPr>
        <p:pic>
          <p:nvPicPr>
            <p:cNvPr id="2" name="Picture 1">
              <a:extLst>
                <a:ext uri="{FF2B5EF4-FFF2-40B4-BE49-F238E27FC236}">
                  <a16:creationId xmlns:a16="http://schemas.microsoft.com/office/drawing/2014/main" id="{22AA433C-B3F0-4232-B93A-FC9B35CB898A}"/>
                </a:ext>
              </a:extLst>
            </p:cNvPr>
            <p:cNvPicPr>
              <a:picLocks noChangeAspect="1"/>
            </p:cNvPicPr>
            <p:nvPr/>
          </p:nvPicPr>
          <p:blipFill>
            <a:blip r:embed="rId3"/>
            <a:stretch>
              <a:fillRect/>
            </a:stretch>
          </p:blipFill>
          <p:spPr>
            <a:xfrm>
              <a:off x="5047935" y="525797"/>
              <a:ext cx="2526387" cy="2449085"/>
            </a:xfrm>
            <a:prstGeom prst="rect">
              <a:avLst/>
            </a:prstGeom>
          </p:spPr>
        </p:pic>
        <p:sp>
          <p:nvSpPr>
            <p:cNvPr id="5" name="TextBox 4">
              <a:extLst>
                <a:ext uri="{FF2B5EF4-FFF2-40B4-BE49-F238E27FC236}">
                  <a16:creationId xmlns:a16="http://schemas.microsoft.com/office/drawing/2014/main" id="{D6E5010B-476C-4691-85EB-8BDEBFFD8EE5}"/>
                </a:ext>
              </a:extLst>
            </p:cNvPr>
            <p:cNvSpPr txBox="1"/>
            <p:nvPr/>
          </p:nvSpPr>
          <p:spPr>
            <a:xfrm>
              <a:off x="5663184" y="2974882"/>
              <a:ext cx="1548822" cy="276999"/>
            </a:xfrm>
            <a:prstGeom prst="rect">
              <a:avLst/>
            </a:prstGeom>
            <a:noFill/>
          </p:spPr>
          <p:txBody>
            <a:bodyPr wrap="none" rtlCol="0">
              <a:spAutoFit/>
            </a:bodyPr>
            <a:lstStyle/>
            <a:p>
              <a:r>
                <a:rPr lang="en-US" sz="1200" dirty="0">
                  <a:solidFill>
                    <a:srgbClr val="3A81BA"/>
                  </a:solidFill>
                </a:rPr>
                <a:t>128 bit key example</a:t>
              </a:r>
            </a:p>
          </p:txBody>
        </p:sp>
      </p:grpSp>
      <p:sp>
        <p:nvSpPr>
          <p:cNvPr id="7" name="Shape 4041">
            <a:extLst>
              <a:ext uri="{FF2B5EF4-FFF2-40B4-BE49-F238E27FC236}">
                <a16:creationId xmlns:a16="http://schemas.microsoft.com/office/drawing/2014/main" id="{9F0EAEC4-F27C-4D9F-9EC8-AF4AFBBD8847}"/>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97</a:t>
            </a:fld>
            <a:endParaRPr lang="en" dirty="0"/>
          </a:p>
        </p:txBody>
      </p:sp>
    </p:spTree>
    <p:extLst>
      <p:ext uri="{BB962C8B-B14F-4D97-AF65-F5344CB8AC3E}">
        <p14:creationId xmlns:p14="http://schemas.microsoft.com/office/powerpoint/2010/main" val="16342786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52C5C-8AD9-4E39-9442-4767FD2BAF90}"/>
              </a:ext>
            </a:extLst>
          </p:cNvPr>
          <p:cNvSpPr>
            <a:spLocks noGrp="1"/>
          </p:cNvSpPr>
          <p:nvPr>
            <p:ph type="title"/>
          </p:nvPr>
        </p:nvSpPr>
        <p:spPr/>
        <p:txBody>
          <a:bodyPr/>
          <a:lstStyle/>
          <a:p>
            <a:r>
              <a:rPr lang="en-US" dirty="0"/>
              <a:t>Modern AES attacks</a:t>
            </a:r>
          </a:p>
        </p:txBody>
      </p:sp>
      <p:sp>
        <p:nvSpPr>
          <p:cNvPr id="4" name="Content Placeholder 3">
            <a:extLst>
              <a:ext uri="{FF2B5EF4-FFF2-40B4-BE49-F238E27FC236}">
                <a16:creationId xmlns:a16="http://schemas.microsoft.com/office/drawing/2014/main" id="{5794ED1E-12E9-4644-B46F-D51A8E0EF311}"/>
              </a:ext>
            </a:extLst>
          </p:cNvPr>
          <p:cNvSpPr>
            <a:spLocks noGrp="1"/>
          </p:cNvSpPr>
          <p:nvPr>
            <p:ph idx="1"/>
          </p:nvPr>
        </p:nvSpPr>
        <p:spPr/>
        <p:txBody>
          <a:bodyPr>
            <a:normAutofit/>
          </a:bodyPr>
          <a:lstStyle/>
          <a:p>
            <a:r>
              <a:rPr lang="en-US" dirty="0"/>
              <a:t>Some </a:t>
            </a:r>
            <a:r>
              <a:rPr lang="en-US" i="1" dirty="0"/>
              <a:t>implementations</a:t>
            </a:r>
            <a:r>
              <a:rPr lang="en-US" dirty="0"/>
              <a:t> have side-channel attacks</a:t>
            </a:r>
          </a:p>
          <a:p>
            <a:pPr lvl="1"/>
            <a:r>
              <a:rPr lang="en-US" dirty="0"/>
              <a:t>2005 Bernstein uses a cache-timing attack to break a custom OpenSSL server, required 200M chosen plaintexts</a:t>
            </a:r>
          </a:p>
          <a:p>
            <a:pPr lvl="1"/>
            <a:r>
              <a:rPr lang="en-US" dirty="0"/>
              <a:t>2005 Shamir et. al. user mode gets root mode key in 65ms from timing attacks</a:t>
            </a:r>
          </a:p>
          <a:p>
            <a:pPr lvl="1"/>
            <a:endParaRPr lang="en-US" dirty="0"/>
          </a:p>
          <a:p>
            <a:r>
              <a:rPr lang="en-US" dirty="0"/>
              <a:t>2009+: many small, non-practical attacks </a:t>
            </a:r>
          </a:p>
          <a:p>
            <a:pPr lvl="1"/>
            <a:r>
              <a:rPr lang="en-US" dirty="0"/>
              <a:t>reducing  the keyspace by factor of 4, for example</a:t>
            </a:r>
          </a:p>
          <a:p>
            <a:endParaRPr lang="en-US" dirty="0"/>
          </a:p>
          <a:p>
            <a:r>
              <a:rPr lang="en-US" dirty="0"/>
              <a:t>Many attacks work on the round key generation – too simple</a:t>
            </a:r>
          </a:p>
          <a:p>
            <a:endParaRPr lang="en-US" dirty="0"/>
          </a:p>
          <a:p>
            <a:pPr lvl="1"/>
            <a:endParaRPr lang="en-US" dirty="0"/>
          </a:p>
          <a:p>
            <a:endParaRPr lang="en-US" dirty="0"/>
          </a:p>
        </p:txBody>
      </p:sp>
      <p:sp>
        <p:nvSpPr>
          <p:cNvPr id="5" name="Shape 4041">
            <a:extLst>
              <a:ext uri="{FF2B5EF4-FFF2-40B4-BE49-F238E27FC236}">
                <a16:creationId xmlns:a16="http://schemas.microsoft.com/office/drawing/2014/main" id="{9B8695C4-1649-4034-8389-1ECAADEC6612}"/>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98</a:t>
            </a:fld>
            <a:endParaRPr lang="en" dirty="0"/>
          </a:p>
        </p:txBody>
      </p:sp>
    </p:spTree>
    <p:extLst>
      <p:ext uri="{BB962C8B-B14F-4D97-AF65-F5344CB8AC3E}">
        <p14:creationId xmlns:p14="http://schemas.microsoft.com/office/powerpoint/2010/main" val="292554108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3869"/>
        <p:cNvGrpSpPr/>
        <p:nvPr/>
      </p:nvGrpSpPr>
      <p:grpSpPr>
        <a:xfrm>
          <a:off x="0" y="0"/>
          <a:ext cx="0" cy="0"/>
          <a:chOff x="0" y="0"/>
          <a:chExt cx="0" cy="0"/>
        </a:xfrm>
      </p:grpSpPr>
      <p:sp>
        <p:nvSpPr>
          <p:cNvPr id="3870" name="Shape 3870"/>
          <p:cNvSpPr txBox="1">
            <a:spLocks noGrp="1"/>
          </p:cNvSpPr>
          <p:nvPr>
            <p:ph type="title"/>
          </p:nvPr>
        </p:nvSpPr>
        <p:spPr>
          <a:xfrm>
            <a:off x="293058" y="142906"/>
            <a:ext cx="7417619" cy="588173"/>
          </a:xfrm>
          <a:prstGeom prst="rect">
            <a:avLst/>
          </a:prstGeom>
        </p:spPr>
        <p:txBody>
          <a:bodyPr wrap="square" lIns="91425" tIns="91425" rIns="91425" bIns="91425" anchor="b" anchorCtr="0">
            <a:noAutofit/>
          </a:bodyPr>
          <a:lstStyle/>
          <a:p>
            <a:pPr lvl="0">
              <a:spcBef>
                <a:spcPts val="0"/>
              </a:spcBef>
              <a:buNone/>
            </a:pPr>
            <a:r>
              <a:rPr lang="en-US" dirty="0"/>
              <a:t>Progress TODO</a:t>
            </a:r>
            <a:endParaRPr lang="en" dirty="0"/>
          </a:p>
        </p:txBody>
      </p:sp>
      <p:sp>
        <p:nvSpPr>
          <p:cNvPr id="3871" name="Shape 3871"/>
          <p:cNvSpPr txBox="1">
            <a:spLocks noGrp="1"/>
          </p:cNvSpPr>
          <p:nvPr>
            <p:ph idx="1"/>
          </p:nvPr>
        </p:nvSpPr>
        <p:spPr>
          <a:xfrm>
            <a:off x="293058" y="877224"/>
            <a:ext cx="7417619" cy="3740479"/>
          </a:xfrm>
          <a:prstGeom prst="rect">
            <a:avLst/>
          </a:prstGeom>
        </p:spPr>
        <p:txBody>
          <a:bodyPr wrap="square" lIns="91425" tIns="91425" rIns="91425" bIns="91425" anchor="t" anchorCtr="0">
            <a:noAutofit/>
          </a:bodyPr>
          <a:lstStyle/>
          <a:p>
            <a:pPr marL="76200" indent="0">
              <a:spcBef>
                <a:spcPts val="0"/>
              </a:spcBef>
              <a:buSzPct val="100000"/>
              <a:buNone/>
            </a:pPr>
            <a:r>
              <a:rPr lang="en-US" b="1" dirty="0"/>
              <a:t>Basics </a:t>
            </a:r>
            <a:r>
              <a:rPr lang="en-US" sz="1600" dirty="0"/>
              <a:t>(9 slides)</a:t>
            </a:r>
          </a:p>
          <a:p>
            <a:pPr marL="76200" lvl="0" indent="0">
              <a:spcBef>
                <a:spcPts val="0"/>
              </a:spcBef>
              <a:buSzPct val="100000"/>
              <a:buNone/>
            </a:pPr>
            <a:r>
              <a:rPr lang="en-US" b="1" dirty="0"/>
              <a:t>	simple ciphers</a:t>
            </a:r>
          </a:p>
          <a:p>
            <a:pPr marL="76200" lvl="0" indent="0">
              <a:spcBef>
                <a:spcPts val="0"/>
              </a:spcBef>
              <a:buSzPct val="100000"/>
              <a:buNone/>
            </a:pPr>
            <a:r>
              <a:rPr lang="en-US" b="1" dirty="0"/>
              <a:t>	frequency analysis</a:t>
            </a:r>
          </a:p>
          <a:p>
            <a:pPr marL="76200" lvl="0" indent="0">
              <a:spcBef>
                <a:spcPts val="0"/>
              </a:spcBef>
              <a:buSzPct val="100000"/>
              <a:buNone/>
            </a:pPr>
            <a:r>
              <a:rPr lang="en-US" b="1" dirty="0"/>
              <a:t>	making ciphers</a:t>
            </a:r>
          </a:p>
          <a:p>
            <a:pPr marL="76200" lvl="0" indent="0">
              <a:spcBef>
                <a:spcPts val="0"/>
              </a:spcBef>
              <a:buSzPct val="100000"/>
              <a:buNone/>
            </a:pPr>
            <a:r>
              <a:rPr lang="en-US" b="1" dirty="0"/>
              <a:t>	examples</a:t>
            </a:r>
          </a:p>
          <a:p>
            <a:pPr marL="76200" lvl="0" indent="0">
              <a:spcBef>
                <a:spcPts val="0"/>
              </a:spcBef>
              <a:buSzPct val="100000"/>
              <a:buNone/>
            </a:pPr>
            <a:r>
              <a:rPr lang="en-US" b="1" dirty="0"/>
              <a:t>	unbroken</a:t>
            </a:r>
          </a:p>
          <a:p>
            <a:pPr marL="76200" lvl="0" indent="0">
              <a:spcBef>
                <a:spcPts val="0"/>
              </a:spcBef>
              <a:buSzPct val="100000"/>
              <a:buNone/>
            </a:pPr>
            <a:endParaRPr lang="en-US" b="1" dirty="0"/>
          </a:p>
          <a:p>
            <a:pPr marL="76200" lvl="0" indent="0">
              <a:spcBef>
                <a:spcPts val="0"/>
              </a:spcBef>
              <a:buSzPct val="100000"/>
              <a:buNone/>
            </a:pPr>
            <a:r>
              <a:rPr lang="en-US" dirty="0"/>
              <a:t>Modern Crypto (AES, RSA, key length, RNGs…) </a:t>
            </a:r>
            <a:r>
              <a:rPr lang="en-US" sz="1600" dirty="0"/>
              <a:t>(40 slides)</a:t>
            </a:r>
          </a:p>
          <a:p>
            <a:pPr marL="76200" lvl="0" indent="0">
              <a:spcBef>
                <a:spcPts val="0"/>
              </a:spcBef>
              <a:buSzPct val="100000"/>
              <a:buNone/>
            </a:pPr>
            <a:endParaRPr lang="en-US" dirty="0"/>
          </a:p>
          <a:p>
            <a:pPr marL="76200" lvl="0" indent="0">
              <a:spcBef>
                <a:spcPts val="0"/>
              </a:spcBef>
              <a:buSzPct val="100000"/>
              <a:buNone/>
            </a:pPr>
            <a:r>
              <a:rPr lang="en-US" dirty="0"/>
              <a:t>Other Uses (Hashes, Passwords, </a:t>
            </a:r>
            <a:r>
              <a:rPr lang="en-US" dirty="0" err="1"/>
              <a:t>Stego</a:t>
            </a:r>
            <a:r>
              <a:rPr lang="en-US" dirty="0"/>
              <a:t>, Law…) </a:t>
            </a:r>
            <a:r>
              <a:rPr lang="en-US" sz="1600" dirty="0"/>
              <a:t>(25 slides)</a:t>
            </a:r>
          </a:p>
          <a:p>
            <a:pPr marL="76200" lvl="0" indent="0">
              <a:spcBef>
                <a:spcPts val="0"/>
              </a:spcBef>
              <a:buSzPct val="100000"/>
              <a:buNone/>
            </a:pPr>
            <a:endParaRPr lang="en-US" dirty="0"/>
          </a:p>
          <a:p>
            <a:pPr marL="76200" lvl="0" indent="0">
              <a:spcBef>
                <a:spcPts val="0"/>
              </a:spcBef>
              <a:buSzPct val="100000"/>
              <a:buNone/>
            </a:pPr>
            <a:r>
              <a:rPr lang="en-US" dirty="0"/>
              <a:t>Attacks and Breaks (Math, Software, Hardware, Famous) </a:t>
            </a:r>
            <a:r>
              <a:rPr lang="en-US" sz="1600" dirty="0"/>
              <a:t>(25 slides)</a:t>
            </a:r>
          </a:p>
          <a:p>
            <a:pPr marL="76200" lvl="0" indent="0">
              <a:spcBef>
                <a:spcPts val="0"/>
              </a:spcBef>
              <a:buSzPct val="100000"/>
              <a:buNone/>
            </a:pPr>
            <a:endParaRPr lang="en-US" dirty="0"/>
          </a:p>
          <a:p>
            <a:pPr marL="76200" lvl="0" indent="0">
              <a:spcBef>
                <a:spcPts val="0"/>
              </a:spcBef>
              <a:buSzPct val="100000"/>
              <a:buNone/>
            </a:pPr>
            <a:r>
              <a:rPr lang="en-US" dirty="0"/>
              <a:t>Advanced Topics (Zero knowledge, Quantum, Post quantum) </a:t>
            </a:r>
            <a:r>
              <a:rPr lang="en-US" sz="1600" dirty="0"/>
              <a:t>(5 slides)</a:t>
            </a:r>
            <a:endParaRPr lang="en-US" dirty="0"/>
          </a:p>
          <a:p>
            <a:pPr marL="76200" indent="0">
              <a:buNone/>
            </a:pPr>
            <a:endParaRPr lang="en" dirty="0"/>
          </a:p>
        </p:txBody>
      </p:sp>
      <p:sp>
        <p:nvSpPr>
          <p:cNvPr id="2" name="Arrow: Left 1">
            <a:extLst>
              <a:ext uri="{FF2B5EF4-FFF2-40B4-BE49-F238E27FC236}">
                <a16:creationId xmlns:a16="http://schemas.microsoft.com/office/drawing/2014/main" id="{717C9285-2E4B-4299-8D29-8EB5822FF4AD}"/>
              </a:ext>
            </a:extLst>
          </p:cNvPr>
          <p:cNvSpPr/>
          <p:nvPr/>
        </p:nvSpPr>
        <p:spPr>
          <a:xfrm>
            <a:off x="2889783" y="87722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hape 4041">
            <a:extLst>
              <a:ext uri="{FF2B5EF4-FFF2-40B4-BE49-F238E27FC236}">
                <a16:creationId xmlns:a16="http://schemas.microsoft.com/office/drawing/2014/main" id="{63875755-D6B7-49CD-839C-A1CEA20B225B}"/>
              </a:ext>
            </a:extLst>
          </p:cNvPr>
          <p:cNvSpPr txBox="1">
            <a:spLocks noGrp="1"/>
          </p:cNvSpPr>
          <p:nvPr>
            <p:ph type="sldNum" idx="12"/>
          </p:nvPr>
        </p:nvSpPr>
        <p:spPr>
          <a:xfrm>
            <a:off x="91531" y="472020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99</a:t>
            </a:fld>
            <a:endParaRPr lang="en" dirty="0"/>
          </a:p>
        </p:txBody>
      </p:sp>
    </p:spTree>
    <p:extLst>
      <p:ext uri="{BB962C8B-B14F-4D97-AF65-F5344CB8AC3E}">
        <p14:creationId xmlns:p14="http://schemas.microsoft.com/office/powerpoint/2010/main" val="63839735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wbray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12523</TotalTime>
  <Words>9087</Words>
  <Application>Microsoft Office PowerPoint</Application>
  <PresentationFormat>On-screen Show (16:9)</PresentationFormat>
  <Paragraphs>1599</Paragraphs>
  <Slides>101</Slides>
  <Notes>60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101</vt:i4>
      </vt:variant>
    </vt:vector>
  </HeadingPairs>
  <TitlesOfParts>
    <vt:vector size="116" baseType="lpstr">
      <vt:lpstr>Arial</vt:lpstr>
      <vt:lpstr>Calibri</vt:lpstr>
      <vt:lpstr>Cambria Math</vt:lpstr>
      <vt:lpstr>Comic Sans MS</vt:lpstr>
      <vt:lpstr>Consolas</vt:lpstr>
      <vt:lpstr>Courier</vt:lpstr>
      <vt:lpstr>Dosis</vt:lpstr>
      <vt:lpstr>Dosis Light</vt:lpstr>
      <vt:lpstr>Monotype Sorts</vt:lpstr>
      <vt:lpstr>Symbol</vt:lpstr>
      <vt:lpstr>Titillium Web</vt:lpstr>
      <vt:lpstr>Titillium Web Light</vt:lpstr>
      <vt:lpstr>Wingdings</vt:lpstr>
      <vt:lpstr>Custom Design</vt:lpstr>
      <vt:lpstr>Mowbray template</vt:lpstr>
      <vt:lpstr>PowerPoint Presentation</vt:lpstr>
      <vt:lpstr>HELLO!</vt:lpstr>
      <vt:lpstr>About Logikos</vt:lpstr>
      <vt:lpstr>Encryption</vt:lpstr>
      <vt:lpstr>Substitution ciphers</vt:lpstr>
      <vt:lpstr>Breaking simple ciphers</vt:lpstr>
      <vt:lpstr>Block ciphers</vt:lpstr>
      <vt:lpstr>Stream ciphers</vt:lpstr>
      <vt:lpstr>Advanced Encryption Standard (AES)</vt:lpstr>
      <vt:lpstr>AES hardware and performance</vt:lpstr>
      <vt:lpstr>Importance of chaining</vt:lpstr>
      <vt:lpstr>Padding modes</vt:lpstr>
      <vt:lpstr>Cipher Block Chaining (CBC)</vt:lpstr>
      <vt:lpstr>Common chaining modes</vt:lpstr>
      <vt:lpstr>Message Authentication Code (MAC)</vt:lpstr>
      <vt:lpstr>Poly1305</vt:lpstr>
      <vt:lpstr>NaCl / libsodium</vt:lpstr>
      <vt:lpstr>Guidelines I: Symmetric Encryption</vt:lpstr>
      <vt:lpstr>Symmetric/Asymmetric key cryptography</vt:lpstr>
      <vt:lpstr>RSA</vt:lpstr>
      <vt:lpstr>Elliptic-curve cryptography</vt:lpstr>
      <vt:lpstr>Guidelines II: Asymmetric Encryption</vt:lpstr>
      <vt:lpstr>Key length for symmetric algorithms</vt:lpstr>
      <vt:lpstr>Thermodynamics limits</vt:lpstr>
      <vt:lpstr>Key length revisited</vt:lpstr>
      <vt:lpstr>Guidelines III: Key lengths</vt:lpstr>
      <vt:lpstr>Passwords</vt:lpstr>
      <vt:lpstr>Hashing</vt:lpstr>
      <vt:lpstr>Hashing</vt:lpstr>
      <vt:lpstr>SHA-3</vt:lpstr>
      <vt:lpstr>SHA-3</vt:lpstr>
      <vt:lpstr>Guidelines IV: Hashing / HMAC</vt:lpstr>
      <vt:lpstr>Password background I</vt:lpstr>
      <vt:lpstr>Password background II</vt:lpstr>
      <vt:lpstr>Password background III</vt:lpstr>
      <vt:lpstr>Password background IV</vt:lpstr>
      <vt:lpstr>Password background V</vt:lpstr>
      <vt:lpstr>Password background VI </vt:lpstr>
      <vt:lpstr>Password/passphrase evidence</vt:lpstr>
      <vt:lpstr>Password enlightenment I</vt:lpstr>
      <vt:lpstr>Password enlightenment II</vt:lpstr>
      <vt:lpstr>Guidelines V: Passwords</vt:lpstr>
      <vt:lpstr>Other needed protocols</vt:lpstr>
      <vt:lpstr>Speed</vt:lpstr>
      <vt:lpstr>Key exchange</vt:lpstr>
      <vt:lpstr>Guidelines VI: Key Exchange (Diffie Hellman)</vt:lpstr>
      <vt:lpstr>Random number generators (RNGs)</vt:lpstr>
      <vt:lpstr>Random number generators (RNGs)</vt:lpstr>
      <vt:lpstr>Guidelines VII: Random numbers</vt:lpstr>
      <vt:lpstr>Digital signatures</vt:lpstr>
      <vt:lpstr>Guidelines VIII: Digital signatures</vt:lpstr>
      <vt:lpstr>Filesystems</vt:lpstr>
      <vt:lpstr>THANKS!</vt:lpstr>
      <vt:lpstr>Sources</vt:lpstr>
      <vt:lpstr>Modern Cryptography</vt:lpstr>
      <vt:lpstr>Two Factor Authentication</vt:lpstr>
      <vt:lpstr>Hashing</vt:lpstr>
      <vt:lpstr>Password enlightenment XKCD</vt:lpstr>
      <vt:lpstr>Advanced Topics</vt:lpstr>
      <vt:lpstr>PowerPoint Presentation</vt:lpstr>
      <vt:lpstr>PowerPoint Presentation</vt:lpstr>
      <vt:lpstr>Other security needs</vt:lpstr>
      <vt:lpstr>RSA</vt:lpstr>
      <vt:lpstr>RSA</vt:lpstr>
      <vt:lpstr>Hard problems</vt:lpstr>
      <vt:lpstr>Modern AES attacks</vt:lpstr>
      <vt:lpstr>PowerPoint Presentation</vt:lpstr>
      <vt:lpstr>Modern crypto basis</vt:lpstr>
      <vt:lpstr>Digital envelope</vt:lpstr>
      <vt:lpstr>Attacks (Part I – Differential Cryptanalysis)</vt:lpstr>
      <vt:lpstr>Attacks on DES</vt:lpstr>
      <vt:lpstr>TripleDES</vt:lpstr>
      <vt:lpstr>Modern cipher design</vt:lpstr>
      <vt:lpstr>Attacks and breaks</vt:lpstr>
      <vt:lpstr>Direct attacks</vt:lpstr>
      <vt:lpstr>Differential cryptanalysis</vt:lpstr>
      <vt:lpstr>Higher order differential cryptanalysis</vt:lpstr>
      <vt:lpstr>Meet-in-the-middle attack</vt:lpstr>
      <vt:lpstr>Related key attack</vt:lpstr>
      <vt:lpstr>XSL attack</vt:lpstr>
      <vt:lpstr>Software attacks</vt:lpstr>
      <vt:lpstr>Software attacks</vt:lpstr>
      <vt:lpstr>Source code safety?</vt:lpstr>
      <vt:lpstr>Hardware attacks</vt:lpstr>
      <vt:lpstr>Symmetric key encryption</vt:lpstr>
      <vt:lpstr>Data Encryption Standard (DES)</vt:lpstr>
      <vt:lpstr>DES</vt:lpstr>
      <vt:lpstr>DES</vt:lpstr>
      <vt:lpstr>Hardware attacks</vt:lpstr>
      <vt:lpstr>Hardware attacks</vt:lpstr>
      <vt:lpstr>Other side-channel attacks</vt:lpstr>
      <vt:lpstr>Other side-channel attacks</vt:lpstr>
      <vt:lpstr>Breaks </vt:lpstr>
      <vt:lpstr>Advanced Encryption Standard (AES)</vt:lpstr>
      <vt:lpstr>AES</vt:lpstr>
      <vt:lpstr>AES</vt:lpstr>
      <vt:lpstr>AES key schedule</vt:lpstr>
      <vt:lpstr>Modern AES attacks</vt:lpstr>
      <vt:lpstr>Progress TODO</vt:lpstr>
      <vt:lpstr>Modern AES attacks</vt:lpstr>
      <vt:lpstr>Terminology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Chris Lomont</dc:creator>
  <cp:lastModifiedBy>Chris Lomont</cp:lastModifiedBy>
  <cp:revision>1705</cp:revision>
  <dcterms:modified xsi:type="dcterms:W3CDTF">2019-06-19T17:42:28Z</dcterms:modified>
</cp:coreProperties>
</file>